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9"/>
  </p:notesMasterIdLst>
  <p:handoutMasterIdLst>
    <p:handoutMasterId r:id="rId30"/>
  </p:handoutMasterIdLst>
  <p:sldIdLst>
    <p:sldId id="256" r:id="rId5"/>
    <p:sldId id="258" r:id="rId6"/>
    <p:sldId id="267" r:id="rId7"/>
    <p:sldId id="268" r:id="rId8"/>
    <p:sldId id="269" r:id="rId9"/>
    <p:sldId id="270" r:id="rId10"/>
    <p:sldId id="271" r:id="rId11"/>
    <p:sldId id="272" r:id="rId12"/>
    <p:sldId id="273" r:id="rId13"/>
    <p:sldId id="274" r:id="rId14"/>
    <p:sldId id="275" r:id="rId15"/>
    <p:sldId id="276" r:id="rId16"/>
    <p:sldId id="277" r:id="rId17"/>
    <p:sldId id="278" r:id="rId18"/>
    <p:sldId id="279" r:id="rId19"/>
    <p:sldId id="280" r:id="rId20"/>
    <p:sldId id="281" r:id="rId21"/>
    <p:sldId id="285" r:id="rId22"/>
    <p:sldId id="282" r:id="rId23"/>
    <p:sldId id="283" r:id="rId24"/>
    <p:sldId id="284" r:id="rId25"/>
    <p:sldId id="286" r:id="rId26"/>
    <p:sldId id="287" r:id="rId27"/>
    <p:sldId id="288" r:id="rId28"/>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1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7F1E4"/>
    <a:srgbClr val="B8D3E8"/>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91" autoAdjust="0"/>
  </p:normalViewPr>
  <p:slideViewPr>
    <p:cSldViewPr snapToGrid="0" showGuides="1">
      <p:cViewPr varScale="1">
        <p:scale>
          <a:sx n="88" d="100"/>
          <a:sy n="88" d="100"/>
        </p:scale>
        <p:origin x="466" y="38"/>
      </p:cViewPr>
      <p:guideLst>
        <p:guide pos="3840"/>
        <p:guide orient="horz" pos="2160"/>
      </p:guideLst>
    </p:cSldViewPr>
  </p:slideViewPr>
  <p:notesTextViewPr>
    <p:cViewPr>
      <p:scale>
        <a:sx n="1" d="1"/>
        <a:sy n="1" d="1"/>
      </p:scale>
      <p:origin x="0" y="0"/>
    </p:cViewPr>
  </p:notesTextViewPr>
  <p:notesViewPr>
    <p:cSldViewPr snapToGrid="0" showGuides="1">
      <p:cViewPr varScale="1">
        <p:scale>
          <a:sx n="99" d="100"/>
          <a:sy n="99" d="100"/>
        </p:scale>
        <p:origin x="4416"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939FB0DB-6E14-4D38-930B-E188F6E13C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a:extLst>
              <a:ext uri="{FF2B5EF4-FFF2-40B4-BE49-F238E27FC236}">
                <a16:creationId xmlns:a16="http://schemas.microsoft.com/office/drawing/2014/main" xmlns="" id="{F6DB5971-2675-487B-9E88-02DB3F19D0B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E88B8F3-31C2-4698-B74C-D5D76CFD8ACD}" type="datetimeFigureOut">
              <a:rPr lang="ru-RU" smtClean="0"/>
              <a:t>28.01.2025</a:t>
            </a:fld>
            <a:endParaRPr lang="ru-RU" dirty="0"/>
          </a:p>
        </p:txBody>
      </p:sp>
      <p:sp>
        <p:nvSpPr>
          <p:cNvPr id="4" name="Footer Placeholder 3">
            <a:extLst>
              <a:ext uri="{FF2B5EF4-FFF2-40B4-BE49-F238E27FC236}">
                <a16:creationId xmlns:a16="http://schemas.microsoft.com/office/drawing/2014/main" xmlns="" id="{D98F2125-3128-41A1-8437-EB29536F4D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5" name="Slide Number Placeholder 4">
            <a:extLst>
              <a:ext uri="{FF2B5EF4-FFF2-40B4-BE49-F238E27FC236}">
                <a16:creationId xmlns:a16="http://schemas.microsoft.com/office/drawing/2014/main" xmlns="" id="{4663736B-7E4B-4A53-8310-E0970E67F8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A4B18F8-B739-4178-8D2D-879F4A27DC29}" type="slidenum">
              <a:rPr lang="ru-RU" smtClean="0"/>
              <a:t>‹#›</a:t>
            </a:fld>
            <a:endParaRPr lang="ru-RU" dirty="0"/>
          </a:p>
        </p:txBody>
      </p:sp>
    </p:spTree>
    <p:extLst>
      <p:ext uri="{BB962C8B-B14F-4D97-AF65-F5344CB8AC3E}">
        <p14:creationId xmlns:p14="http://schemas.microsoft.com/office/powerpoint/2010/main" val="249290700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28.01.2025</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3D78A92-0141-4330-8F3E-FAADFAC23844}" type="slidenum">
              <a:rPr lang="ru-RU" smtClean="0"/>
              <a:t>13</a:t>
            </a:fld>
            <a:endParaRPr lang="ru-RU" dirty="0"/>
          </a:p>
        </p:txBody>
      </p:sp>
    </p:spTree>
    <p:extLst>
      <p:ext uri="{BB962C8B-B14F-4D97-AF65-F5344CB8AC3E}">
        <p14:creationId xmlns:p14="http://schemas.microsoft.com/office/powerpoint/2010/main" val="7314124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3D78A92-0141-4330-8F3E-FAADFAC23844}" type="slidenum">
              <a:rPr lang="ru-RU" smtClean="0"/>
              <a:t>17</a:t>
            </a:fld>
            <a:endParaRPr lang="ru-RU" dirty="0"/>
          </a:p>
        </p:txBody>
      </p:sp>
    </p:spTree>
    <p:extLst>
      <p:ext uri="{BB962C8B-B14F-4D97-AF65-F5344CB8AC3E}">
        <p14:creationId xmlns:p14="http://schemas.microsoft.com/office/powerpoint/2010/main" val="1472022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xmlns="" id="{5230445E-A660-448A-B4DC-782AD0E5DA6F}"/>
              </a:ext>
            </a:extLst>
          </p:cNvPr>
          <p:cNvSpPr>
            <a:spLocks noGrp="1"/>
          </p:cNvSpPr>
          <p:nvPr>
            <p:ph type="pic" sz="quarter" idx="22"/>
          </p:nvPr>
        </p:nvSpPr>
        <p:spPr>
          <a:xfrm>
            <a:off x="3033191" y="0"/>
            <a:ext cx="9155634" cy="6858000"/>
          </a:xfrm>
          <a:custGeom>
            <a:avLst/>
            <a:gdLst>
              <a:gd name="connsiteX0" fmla="*/ 6450330 w 8969375"/>
              <a:gd name="connsiteY0" fmla="*/ 3511550 h 6858000"/>
              <a:gd name="connsiteX1" fmla="*/ 8969375 w 8969375"/>
              <a:gd name="connsiteY1" fmla="*/ 3511550 h 6858000"/>
              <a:gd name="connsiteX2" fmla="*/ 8969375 w 8969375"/>
              <a:gd name="connsiteY2" fmla="*/ 6858000 h 6858000"/>
              <a:gd name="connsiteX3" fmla="*/ 5010150 w 8969375"/>
              <a:gd name="connsiteY3" fmla="*/ 6858000 h 6858000"/>
              <a:gd name="connsiteX4" fmla="*/ 1915160 w 8969375"/>
              <a:gd name="connsiteY4" fmla="*/ 3511550 h 6858000"/>
              <a:gd name="connsiteX5" fmla="*/ 3404870 w 8969375"/>
              <a:gd name="connsiteY5" fmla="*/ 3511550 h 6858000"/>
              <a:gd name="connsiteX6" fmla="*/ 1964690 w 8969375"/>
              <a:gd name="connsiteY6" fmla="*/ 6858000 h 6858000"/>
              <a:gd name="connsiteX7" fmla="*/ 474980 w 8969375"/>
              <a:gd name="connsiteY7" fmla="*/ 6858000 h 6858000"/>
              <a:gd name="connsiteX8" fmla="*/ 7961630 w 8969375"/>
              <a:gd name="connsiteY8" fmla="*/ 0 h 6858000"/>
              <a:gd name="connsiteX9" fmla="*/ 8969375 w 8969375"/>
              <a:gd name="connsiteY9" fmla="*/ 0 h 6858000"/>
              <a:gd name="connsiteX10" fmla="*/ 8969375 w 8969375"/>
              <a:gd name="connsiteY10" fmla="*/ 3346450 h 6858000"/>
              <a:gd name="connsiteX11" fmla="*/ 6521450 w 8969375"/>
              <a:gd name="connsiteY11" fmla="*/ 3346450 h 6858000"/>
              <a:gd name="connsiteX12" fmla="*/ 5163820 w 8969375"/>
              <a:gd name="connsiteY12" fmla="*/ 0 h 6858000"/>
              <a:gd name="connsiteX13" fmla="*/ 7726680 w 8969375"/>
              <a:gd name="connsiteY13" fmla="*/ 0 h 6858000"/>
              <a:gd name="connsiteX14" fmla="*/ 4775200 w 8969375"/>
              <a:gd name="connsiteY14" fmla="*/ 6858000 h 6858000"/>
              <a:gd name="connsiteX15" fmla="*/ 2213610 w 8969375"/>
              <a:gd name="connsiteY15" fmla="*/ 6858000 h 6858000"/>
              <a:gd name="connsiteX16" fmla="*/ 3426460 w 8969375"/>
              <a:gd name="connsiteY16" fmla="*/ 0 h 6858000"/>
              <a:gd name="connsiteX17" fmla="*/ 4916170 w 8969375"/>
              <a:gd name="connsiteY17" fmla="*/ 0 h 6858000"/>
              <a:gd name="connsiteX18" fmla="*/ 3475990 w 8969375"/>
              <a:gd name="connsiteY18" fmla="*/ 3346450 h 6858000"/>
              <a:gd name="connsiteX19" fmla="*/ 1986280 w 8969375"/>
              <a:gd name="connsiteY19" fmla="*/ 3346450 h 6858000"/>
              <a:gd name="connsiteX20" fmla="*/ 0 w 8969375"/>
              <a:gd name="connsiteY20" fmla="*/ 0 h 6858000"/>
              <a:gd name="connsiteX21" fmla="*/ 3195320 w 8969375"/>
              <a:gd name="connsiteY21" fmla="*/ 0 h 6858000"/>
              <a:gd name="connsiteX22" fmla="*/ 243840 w 8969375"/>
              <a:gd name="connsiteY22" fmla="*/ 6858000 h 6858000"/>
              <a:gd name="connsiteX23" fmla="*/ 0 w 8969375"/>
              <a:gd name="connsiteY23" fmla="*/ 6858000 h 6858000"/>
              <a:gd name="connsiteX0" fmla="*/ 6604567 w 9123612"/>
              <a:gd name="connsiteY0" fmla="*/ 3511550 h 6858000"/>
              <a:gd name="connsiteX1" fmla="*/ 9123612 w 9123612"/>
              <a:gd name="connsiteY1" fmla="*/ 3511550 h 6858000"/>
              <a:gd name="connsiteX2" fmla="*/ 9123612 w 9123612"/>
              <a:gd name="connsiteY2" fmla="*/ 6858000 h 6858000"/>
              <a:gd name="connsiteX3" fmla="*/ 5164387 w 9123612"/>
              <a:gd name="connsiteY3" fmla="*/ 6858000 h 6858000"/>
              <a:gd name="connsiteX4" fmla="*/ 6604567 w 9123612"/>
              <a:gd name="connsiteY4" fmla="*/ 3511550 h 6858000"/>
              <a:gd name="connsiteX5" fmla="*/ 2069397 w 9123612"/>
              <a:gd name="connsiteY5" fmla="*/ 3511550 h 6858000"/>
              <a:gd name="connsiteX6" fmla="*/ 3559107 w 9123612"/>
              <a:gd name="connsiteY6" fmla="*/ 3511550 h 6858000"/>
              <a:gd name="connsiteX7" fmla="*/ 2118927 w 9123612"/>
              <a:gd name="connsiteY7" fmla="*/ 6858000 h 6858000"/>
              <a:gd name="connsiteX8" fmla="*/ 629217 w 9123612"/>
              <a:gd name="connsiteY8" fmla="*/ 6858000 h 6858000"/>
              <a:gd name="connsiteX9" fmla="*/ 2069397 w 9123612"/>
              <a:gd name="connsiteY9" fmla="*/ 3511550 h 6858000"/>
              <a:gd name="connsiteX10" fmla="*/ 8115867 w 9123612"/>
              <a:gd name="connsiteY10" fmla="*/ 0 h 6858000"/>
              <a:gd name="connsiteX11" fmla="*/ 9123612 w 9123612"/>
              <a:gd name="connsiteY11" fmla="*/ 0 h 6858000"/>
              <a:gd name="connsiteX12" fmla="*/ 9123612 w 9123612"/>
              <a:gd name="connsiteY12" fmla="*/ 3346450 h 6858000"/>
              <a:gd name="connsiteX13" fmla="*/ 6675687 w 9123612"/>
              <a:gd name="connsiteY13" fmla="*/ 3346450 h 6858000"/>
              <a:gd name="connsiteX14" fmla="*/ 8115867 w 9123612"/>
              <a:gd name="connsiteY14" fmla="*/ 0 h 6858000"/>
              <a:gd name="connsiteX15" fmla="*/ 5318057 w 9123612"/>
              <a:gd name="connsiteY15" fmla="*/ 0 h 6858000"/>
              <a:gd name="connsiteX16" fmla="*/ 7880917 w 9123612"/>
              <a:gd name="connsiteY16" fmla="*/ 0 h 6858000"/>
              <a:gd name="connsiteX17" fmla="*/ 4929437 w 9123612"/>
              <a:gd name="connsiteY17" fmla="*/ 6858000 h 6858000"/>
              <a:gd name="connsiteX18" fmla="*/ 2367847 w 9123612"/>
              <a:gd name="connsiteY18" fmla="*/ 6858000 h 6858000"/>
              <a:gd name="connsiteX19" fmla="*/ 5318057 w 9123612"/>
              <a:gd name="connsiteY19" fmla="*/ 0 h 6858000"/>
              <a:gd name="connsiteX20" fmla="*/ 3580697 w 9123612"/>
              <a:gd name="connsiteY20" fmla="*/ 0 h 6858000"/>
              <a:gd name="connsiteX21" fmla="*/ 5070407 w 9123612"/>
              <a:gd name="connsiteY21" fmla="*/ 0 h 6858000"/>
              <a:gd name="connsiteX22" fmla="*/ 3630227 w 9123612"/>
              <a:gd name="connsiteY22" fmla="*/ 3346450 h 6858000"/>
              <a:gd name="connsiteX23" fmla="*/ 2140517 w 9123612"/>
              <a:gd name="connsiteY23" fmla="*/ 3346450 h 6858000"/>
              <a:gd name="connsiteX24" fmla="*/ 3580697 w 9123612"/>
              <a:gd name="connsiteY24" fmla="*/ 0 h 6858000"/>
              <a:gd name="connsiteX25" fmla="*/ 154237 w 9123612"/>
              <a:gd name="connsiteY25" fmla="*/ 0 h 6858000"/>
              <a:gd name="connsiteX26" fmla="*/ 3349557 w 9123612"/>
              <a:gd name="connsiteY26" fmla="*/ 0 h 6858000"/>
              <a:gd name="connsiteX27" fmla="*/ 398077 w 9123612"/>
              <a:gd name="connsiteY27" fmla="*/ 6858000 h 6858000"/>
              <a:gd name="connsiteX28" fmla="*/ 0 w 9123612"/>
              <a:gd name="connsiteY28" fmla="*/ 6858000 h 6858000"/>
              <a:gd name="connsiteX29" fmla="*/ 154237 w 9123612"/>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18625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18625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054197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054197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155634" h="6858000">
                <a:moveTo>
                  <a:pt x="6636589" y="3511550"/>
                </a:moveTo>
                <a:lnTo>
                  <a:pt x="9155634" y="3511550"/>
                </a:lnTo>
                <a:lnTo>
                  <a:pt x="9155634" y="6858000"/>
                </a:lnTo>
                <a:lnTo>
                  <a:pt x="5196409" y="6858000"/>
                </a:lnTo>
                <a:lnTo>
                  <a:pt x="6636589" y="3511550"/>
                </a:lnTo>
                <a:close/>
                <a:moveTo>
                  <a:pt x="2101419" y="3511550"/>
                </a:moveTo>
                <a:lnTo>
                  <a:pt x="3591129" y="3511550"/>
                </a:lnTo>
                <a:lnTo>
                  <a:pt x="2150949" y="6858000"/>
                </a:lnTo>
                <a:lnTo>
                  <a:pt x="661239" y="6858000"/>
                </a:lnTo>
                <a:lnTo>
                  <a:pt x="2101419" y="3511550"/>
                </a:lnTo>
                <a:close/>
                <a:moveTo>
                  <a:pt x="8147889" y="0"/>
                </a:moveTo>
                <a:lnTo>
                  <a:pt x="9155634" y="0"/>
                </a:lnTo>
                <a:lnTo>
                  <a:pt x="9155634" y="3346450"/>
                </a:lnTo>
                <a:lnTo>
                  <a:pt x="6707709" y="3346450"/>
                </a:lnTo>
                <a:lnTo>
                  <a:pt x="8147889" y="0"/>
                </a:lnTo>
                <a:close/>
                <a:moveTo>
                  <a:pt x="5350079" y="0"/>
                </a:moveTo>
                <a:lnTo>
                  <a:pt x="7912939" y="0"/>
                </a:lnTo>
                <a:lnTo>
                  <a:pt x="4961459" y="6858000"/>
                </a:lnTo>
                <a:lnTo>
                  <a:pt x="2399869" y="6858000"/>
                </a:lnTo>
                <a:lnTo>
                  <a:pt x="5350079" y="0"/>
                </a:lnTo>
                <a:close/>
                <a:moveTo>
                  <a:pt x="3612719" y="0"/>
                </a:moveTo>
                <a:lnTo>
                  <a:pt x="5102429" y="0"/>
                </a:lnTo>
                <a:lnTo>
                  <a:pt x="3662249" y="3346450"/>
                </a:lnTo>
                <a:lnTo>
                  <a:pt x="2172539" y="3346450"/>
                </a:lnTo>
                <a:lnTo>
                  <a:pt x="3612719" y="0"/>
                </a:lnTo>
                <a:close/>
                <a:moveTo>
                  <a:pt x="2947249" y="0"/>
                </a:moveTo>
                <a:lnTo>
                  <a:pt x="3381579" y="0"/>
                </a:lnTo>
                <a:lnTo>
                  <a:pt x="430099" y="6858000"/>
                </a:lnTo>
                <a:lnTo>
                  <a:pt x="0" y="6858000"/>
                </a:lnTo>
                <a:lnTo>
                  <a:pt x="2947249" y="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dirty="0" smtClean="0"/>
              <a:t>Click icon to add picture</a:t>
            </a:r>
            <a:endParaRPr lang="ru-RU" dirty="0"/>
          </a:p>
        </p:txBody>
      </p:sp>
      <p:sp>
        <p:nvSpPr>
          <p:cNvPr id="22" name="Graphic 19">
            <a:extLst>
              <a:ext uri="{FF2B5EF4-FFF2-40B4-BE49-F238E27FC236}">
                <a16:creationId xmlns:a16="http://schemas.microsoft.com/office/drawing/2014/main" xmlns=""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6" name="Title 1">
            <a:extLst>
              <a:ext uri="{FF2B5EF4-FFF2-40B4-BE49-F238E27FC236}">
                <a16:creationId xmlns:a16="http://schemas.microsoft.com/office/drawing/2014/main" xmlns="" id="{310DFD8C-544F-465B-8315-8B3AA8B95790}"/>
              </a:ext>
            </a:extLst>
          </p:cNvPr>
          <p:cNvSpPr>
            <a:spLocks noGrp="1"/>
          </p:cNvSpPr>
          <p:nvPr>
            <p:ph type="title" hasCustomPrompt="1"/>
          </p:nvPr>
        </p:nvSpPr>
        <p:spPr>
          <a:xfrm>
            <a:off x="770021" y="1096344"/>
            <a:ext cx="10510754" cy="2281355"/>
          </a:xfrm>
        </p:spPr>
        <p:txBody>
          <a:bodyPr>
            <a:noAutofit/>
          </a:bodyPr>
          <a:lstStyle>
            <a:lvl1pPr algn="l">
              <a:defRPr sz="7000" b="1">
                <a:solidFill>
                  <a:schemeClr val="bg1"/>
                </a:solidFill>
              </a:defRPr>
            </a:lvl1pPr>
          </a:lstStyle>
          <a:p>
            <a:r>
              <a:rPr lang="en-US" dirty="0"/>
              <a:t>PRESENTATION</a:t>
            </a:r>
            <a:r>
              <a:rPr lang="ru-RU" dirty="0"/>
              <a:t/>
            </a:r>
            <a:br>
              <a:rPr lang="ru-RU" dirty="0"/>
            </a:br>
            <a:r>
              <a:rPr lang="en-US" dirty="0"/>
              <a:t>TITLE</a:t>
            </a:r>
            <a:endParaRPr lang="ru-RU" dirty="0"/>
          </a:p>
        </p:txBody>
      </p:sp>
      <p:sp>
        <p:nvSpPr>
          <p:cNvPr id="27" name="Text Placeholder 14">
            <a:extLst>
              <a:ext uri="{FF2B5EF4-FFF2-40B4-BE49-F238E27FC236}">
                <a16:creationId xmlns:a16="http://schemas.microsoft.com/office/drawing/2014/main" xmlns="" id="{A4843534-A750-4D01-BC62-26CD9AEA6AE0}"/>
              </a:ext>
            </a:extLst>
          </p:cNvPr>
          <p:cNvSpPr>
            <a:spLocks noGrp="1"/>
          </p:cNvSpPr>
          <p:nvPr>
            <p:ph type="body" sz="quarter" idx="13" hasCustomPrompt="1"/>
          </p:nvPr>
        </p:nvSpPr>
        <p:spPr>
          <a:xfrm>
            <a:off x="770021" y="3773554"/>
            <a:ext cx="10090287" cy="1101897"/>
          </a:xfrm>
        </p:spPr>
        <p:txBody>
          <a:bodyPr>
            <a:noAutofit/>
          </a:bodyPr>
          <a:lstStyle>
            <a:lvl1pPr marL="0" indent="0" algn="l">
              <a:buNone/>
              <a:defRPr sz="3500" b="0" i="0">
                <a:solidFill>
                  <a:schemeClr val="tx2"/>
                </a:solidFill>
              </a:defRPr>
            </a:lvl1pPr>
          </a:lstStyle>
          <a:p>
            <a:pPr lvl="0"/>
            <a:r>
              <a:rPr lang="en-US" dirty="0"/>
              <a:t>Presentation</a:t>
            </a:r>
            <a:br>
              <a:rPr lang="en-US" dirty="0"/>
            </a:br>
            <a:r>
              <a:rPr lang="en-US" dirty="0"/>
              <a:t>Tagline</a:t>
            </a:r>
          </a:p>
        </p:txBody>
      </p:sp>
      <p:sp>
        <p:nvSpPr>
          <p:cNvPr id="29" name="Text Placeholder 26">
            <a:extLst>
              <a:ext uri="{FF2B5EF4-FFF2-40B4-BE49-F238E27FC236}">
                <a16:creationId xmlns:a16="http://schemas.microsoft.com/office/drawing/2014/main" xmlns="" id="{F8E7B25A-0A4A-430B-903E-76193E2954A1}"/>
              </a:ext>
            </a:extLst>
          </p:cNvPr>
          <p:cNvSpPr>
            <a:spLocks noGrp="1"/>
          </p:cNvSpPr>
          <p:nvPr>
            <p:ph type="body" sz="quarter" idx="21" hasCustomPrompt="1"/>
          </p:nvPr>
        </p:nvSpPr>
        <p:spPr>
          <a:xfrm>
            <a:off x="770021" y="5451784"/>
            <a:ext cx="4367531" cy="324417"/>
          </a:xfrm>
        </p:spPr>
        <p:txBody>
          <a:bodyPr>
            <a:noAutofit/>
          </a:bodyPr>
          <a:lstStyle>
            <a:lvl1pPr marL="0" indent="0" algn="l">
              <a:buNone/>
              <a:defRPr sz="2200" b="1"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20XX</a:t>
            </a:r>
          </a:p>
        </p:txBody>
      </p:sp>
      <p:sp>
        <p:nvSpPr>
          <p:cNvPr id="30" name="Text Placeholder 26">
            <a:extLst>
              <a:ext uri="{FF2B5EF4-FFF2-40B4-BE49-F238E27FC236}">
                <a16:creationId xmlns:a16="http://schemas.microsoft.com/office/drawing/2014/main" xmlns="" id="{B88F3A2A-BD60-4F82-8064-8B157AF4DDC2}"/>
              </a:ext>
            </a:extLst>
          </p:cNvPr>
          <p:cNvSpPr>
            <a:spLocks noGrp="1"/>
          </p:cNvSpPr>
          <p:nvPr>
            <p:ph type="body" sz="quarter" idx="20" hasCustomPrompt="1"/>
          </p:nvPr>
        </p:nvSpPr>
        <p:spPr>
          <a:xfrm>
            <a:off x="770021" y="5105536"/>
            <a:ext cx="4367531" cy="324417"/>
          </a:xfrm>
        </p:spPr>
        <p:txBody>
          <a:bodyPr>
            <a:noAutofit/>
          </a:bodyPr>
          <a:lstStyle>
            <a:lvl1pPr marL="0" indent="0" algn="l">
              <a:buNone/>
              <a:defRPr sz="22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p>
        </p:txBody>
      </p:sp>
    </p:spTree>
    <p:extLst>
      <p:ext uri="{BB962C8B-B14F-4D97-AF65-F5344CB8AC3E}">
        <p14:creationId xmlns:p14="http://schemas.microsoft.com/office/powerpoint/2010/main" val="3768363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Layout">
    <p:bg>
      <p:bgPr>
        <a:solidFill>
          <a:schemeClr val="accent6"/>
        </a:soli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xmlns="" id="{88BA6D96-EFE3-4743-8FB5-544E9692D111}"/>
              </a:ext>
            </a:extLst>
          </p:cNvPr>
          <p:cNvSpPr>
            <a:spLocks noGrp="1"/>
          </p:cNvSpPr>
          <p:nvPr>
            <p:ph type="pic" sz="quarter" idx="26"/>
          </p:nvPr>
        </p:nvSpPr>
        <p:spPr>
          <a:xfrm>
            <a:off x="2" y="0"/>
            <a:ext cx="9155429" cy="6858000"/>
          </a:xfrm>
          <a:custGeom>
            <a:avLst/>
            <a:gdLst>
              <a:gd name="connsiteX0" fmla="*/ 5490209 w 9155429"/>
              <a:gd name="connsiteY0" fmla="*/ 3511550 h 6858000"/>
              <a:gd name="connsiteX1" fmla="*/ 6979919 w 9155429"/>
              <a:gd name="connsiteY1" fmla="*/ 3511550 h 6858000"/>
              <a:gd name="connsiteX2" fmla="*/ 5541009 w 9155429"/>
              <a:gd name="connsiteY2" fmla="*/ 6858000 h 6858000"/>
              <a:gd name="connsiteX3" fmla="*/ 4050029 w 9155429"/>
              <a:gd name="connsiteY3" fmla="*/ 6858000 h 6858000"/>
              <a:gd name="connsiteX4" fmla="*/ 0 w 9155429"/>
              <a:gd name="connsiteY4" fmla="*/ 3511550 h 6858000"/>
              <a:gd name="connsiteX5" fmla="*/ 2444750 w 9155429"/>
              <a:gd name="connsiteY5" fmla="*/ 3511550 h 6858000"/>
              <a:gd name="connsiteX6" fmla="*/ 1004570 w 9155429"/>
              <a:gd name="connsiteY6" fmla="*/ 6858000 h 6858000"/>
              <a:gd name="connsiteX7" fmla="*/ 0 w 9155429"/>
              <a:gd name="connsiteY7" fmla="*/ 6858000 h 6858000"/>
              <a:gd name="connsiteX8" fmla="*/ 7001509 w 9155429"/>
              <a:gd name="connsiteY8" fmla="*/ 1 h 6858000"/>
              <a:gd name="connsiteX9" fmla="*/ 8491219 w 9155429"/>
              <a:gd name="connsiteY9" fmla="*/ 1 h 6858000"/>
              <a:gd name="connsiteX10" fmla="*/ 7051039 w 9155429"/>
              <a:gd name="connsiteY10" fmla="*/ 3346450 h 6858000"/>
              <a:gd name="connsiteX11" fmla="*/ 5561329 w 9155429"/>
              <a:gd name="connsiteY11" fmla="*/ 3346450 h 6858000"/>
              <a:gd name="connsiteX12" fmla="*/ 8722359 w 9155429"/>
              <a:gd name="connsiteY12" fmla="*/ 0 h 6858000"/>
              <a:gd name="connsiteX13" fmla="*/ 9155429 w 9155429"/>
              <a:gd name="connsiteY13" fmla="*/ 0 h 6858000"/>
              <a:gd name="connsiteX14" fmla="*/ 6203949 w 9155429"/>
              <a:gd name="connsiteY14" fmla="*/ 6858000 h 6858000"/>
              <a:gd name="connsiteX15" fmla="*/ 5772149 w 9155429"/>
              <a:gd name="connsiteY15" fmla="*/ 6858000 h 6858000"/>
              <a:gd name="connsiteX16" fmla="*/ 4190999 w 9155429"/>
              <a:gd name="connsiteY16" fmla="*/ 0 h 6858000"/>
              <a:gd name="connsiteX17" fmla="*/ 6753859 w 9155429"/>
              <a:gd name="connsiteY17" fmla="*/ 0 h 6858000"/>
              <a:gd name="connsiteX18" fmla="*/ 3802379 w 9155429"/>
              <a:gd name="connsiteY18" fmla="*/ 6858000 h 6858000"/>
              <a:gd name="connsiteX19" fmla="*/ 1239520 w 9155429"/>
              <a:gd name="connsiteY19" fmla="*/ 6858000 h 6858000"/>
              <a:gd name="connsiteX20" fmla="*/ 0 w 9155429"/>
              <a:gd name="connsiteY20" fmla="*/ 0 h 6858000"/>
              <a:gd name="connsiteX21" fmla="*/ 3956050 w 9155429"/>
              <a:gd name="connsiteY21" fmla="*/ 0 h 6858000"/>
              <a:gd name="connsiteX22" fmla="*/ 2515869 w 9155429"/>
              <a:gd name="connsiteY22" fmla="*/ 3346450 h 6858000"/>
              <a:gd name="connsiteX23" fmla="*/ 0 w 9155429"/>
              <a:gd name="connsiteY23" fmla="*/ 33464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429" h="6858000">
                <a:moveTo>
                  <a:pt x="5490209" y="3511550"/>
                </a:moveTo>
                <a:lnTo>
                  <a:pt x="6979919" y="3511550"/>
                </a:lnTo>
                <a:lnTo>
                  <a:pt x="5541009" y="6858000"/>
                </a:lnTo>
                <a:lnTo>
                  <a:pt x="4050029" y="6858000"/>
                </a:lnTo>
                <a:close/>
                <a:moveTo>
                  <a:pt x="0" y="3511550"/>
                </a:moveTo>
                <a:lnTo>
                  <a:pt x="2444750" y="3511550"/>
                </a:lnTo>
                <a:lnTo>
                  <a:pt x="1004570" y="6858000"/>
                </a:lnTo>
                <a:lnTo>
                  <a:pt x="0" y="6858000"/>
                </a:lnTo>
                <a:close/>
                <a:moveTo>
                  <a:pt x="7001509" y="1"/>
                </a:moveTo>
                <a:lnTo>
                  <a:pt x="8491219" y="1"/>
                </a:lnTo>
                <a:lnTo>
                  <a:pt x="7051039" y="3346450"/>
                </a:lnTo>
                <a:lnTo>
                  <a:pt x="5561329" y="3346450"/>
                </a:lnTo>
                <a:close/>
                <a:moveTo>
                  <a:pt x="8722359" y="0"/>
                </a:moveTo>
                <a:lnTo>
                  <a:pt x="9155429" y="0"/>
                </a:lnTo>
                <a:lnTo>
                  <a:pt x="6203949" y="6858000"/>
                </a:lnTo>
                <a:lnTo>
                  <a:pt x="5772149" y="6858000"/>
                </a:lnTo>
                <a:close/>
                <a:moveTo>
                  <a:pt x="4190999" y="0"/>
                </a:moveTo>
                <a:lnTo>
                  <a:pt x="6753859" y="0"/>
                </a:lnTo>
                <a:lnTo>
                  <a:pt x="3802379" y="6858000"/>
                </a:lnTo>
                <a:lnTo>
                  <a:pt x="1239520" y="6858000"/>
                </a:lnTo>
                <a:close/>
                <a:moveTo>
                  <a:pt x="0" y="0"/>
                </a:moveTo>
                <a:lnTo>
                  <a:pt x="3956050" y="0"/>
                </a:lnTo>
                <a:lnTo>
                  <a:pt x="2515869" y="3346450"/>
                </a:lnTo>
                <a:lnTo>
                  <a:pt x="0" y="334645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dirty="0" smtClean="0"/>
              <a:t>Click icon to add picture</a:t>
            </a:r>
            <a:endParaRPr lang="ru-RU" dirty="0"/>
          </a:p>
        </p:txBody>
      </p:sp>
      <p:sp>
        <p:nvSpPr>
          <p:cNvPr id="14" name="Graphic 19">
            <a:extLst>
              <a:ext uri="{FF2B5EF4-FFF2-40B4-BE49-F238E27FC236}">
                <a16:creationId xmlns:a16="http://schemas.microsoft.com/office/drawing/2014/main" xmlns="" id="{97347B99-304D-468D-B6F0-9D59E6077A64}"/>
              </a:ext>
            </a:extLst>
          </p:cNvPr>
          <p:cNvSpPr/>
          <p:nvPr userDrawn="1"/>
        </p:nvSpPr>
        <p:spPr>
          <a:xfrm flipH="1">
            <a:off x="9004387" y="3285679"/>
            <a:ext cx="3191256" cy="146304"/>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0" name="Title 1">
            <a:extLst>
              <a:ext uri="{FF2B5EF4-FFF2-40B4-BE49-F238E27FC236}">
                <a16:creationId xmlns:a16="http://schemas.microsoft.com/office/drawing/2014/main" xmlns="" id="{BB615286-AF88-4751-9BF6-3F030092F6F6}"/>
              </a:ext>
            </a:extLst>
          </p:cNvPr>
          <p:cNvSpPr>
            <a:spLocks noGrp="1"/>
          </p:cNvSpPr>
          <p:nvPr>
            <p:ph type="title" hasCustomPrompt="1"/>
          </p:nvPr>
        </p:nvSpPr>
        <p:spPr>
          <a:xfrm>
            <a:off x="7192372" y="973512"/>
            <a:ext cx="4183939" cy="2281355"/>
          </a:xfrm>
        </p:spPr>
        <p:txBody>
          <a:bodyPr>
            <a:noAutofit/>
          </a:bodyPr>
          <a:lstStyle>
            <a:lvl1pPr algn="r">
              <a:defRPr sz="7000" b="1">
                <a:solidFill>
                  <a:schemeClr val="bg1"/>
                </a:solidFill>
              </a:defRPr>
            </a:lvl1pPr>
          </a:lstStyle>
          <a:p>
            <a:r>
              <a:rPr lang="en-US" dirty="0"/>
              <a:t>THANK</a:t>
            </a:r>
            <a:br>
              <a:rPr lang="en-US" dirty="0"/>
            </a:br>
            <a:r>
              <a:rPr lang="en-US" dirty="0"/>
              <a:t>YOU!</a:t>
            </a:r>
            <a:endParaRPr lang="ru-RU" dirty="0"/>
          </a:p>
        </p:txBody>
      </p:sp>
      <p:sp>
        <p:nvSpPr>
          <p:cNvPr id="21" name="Text Placeholder 14">
            <a:extLst>
              <a:ext uri="{FF2B5EF4-FFF2-40B4-BE49-F238E27FC236}">
                <a16:creationId xmlns:a16="http://schemas.microsoft.com/office/drawing/2014/main" xmlns="" id="{5E15D97E-2723-48C3-B835-65DB0286DB64}"/>
              </a:ext>
            </a:extLst>
          </p:cNvPr>
          <p:cNvSpPr>
            <a:spLocks noGrp="1"/>
          </p:cNvSpPr>
          <p:nvPr>
            <p:ph type="body" sz="quarter" idx="13" hasCustomPrompt="1"/>
          </p:nvPr>
        </p:nvSpPr>
        <p:spPr>
          <a:xfrm>
            <a:off x="8240540" y="3675708"/>
            <a:ext cx="3135771" cy="1101897"/>
          </a:xfrm>
        </p:spPr>
        <p:txBody>
          <a:bodyPr>
            <a:noAutofit/>
          </a:bodyPr>
          <a:lstStyle>
            <a:lvl1pPr marL="0" indent="0" algn="r">
              <a:buNone/>
              <a:defRPr sz="3500" b="0" i="0">
                <a:solidFill>
                  <a:schemeClr val="tx2"/>
                </a:solidFill>
              </a:defRPr>
            </a:lvl1pPr>
          </a:lstStyle>
          <a:p>
            <a:pPr lvl="0"/>
            <a:r>
              <a:rPr lang="en-US" dirty="0"/>
              <a:t>Alexander</a:t>
            </a:r>
            <a:br>
              <a:rPr lang="en-US" dirty="0"/>
            </a:br>
            <a:r>
              <a:rPr lang="en-US" dirty="0" err="1"/>
              <a:t>Martensson</a:t>
            </a:r>
            <a:endParaRPr lang="en-US" dirty="0"/>
          </a:p>
        </p:txBody>
      </p:sp>
      <p:sp>
        <p:nvSpPr>
          <p:cNvPr id="25" name="Text Placeholder 26">
            <a:extLst>
              <a:ext uri="{FF2B5EF4-FFF2-40B4-BE49-F238E27FC236}">
                <a16:creationId xmlns:a16="http://schemas.microsoft.com/office/drawing/2014/main" xmlns="" id="{4D45CEBA-121A-426A-897A-9E3CDC5F5CC1}"/>
              </a:ext>
            </a:extLst>
          </p:cNvPr>
          <p:cNvSpPr>
            <a:spLocks noGrp="1"/>
          </p:cNvSpPr>
          <p:nvPr>
            <p:ph type="body" sz="quarter" idx="22" hasCustomPrompt="1"/>
          </p:nvPr>
        </p:nvSpPr>
        <p:spPr>
          <a:xfrm>
            <a:off x="7008780" y="5019264"/>
            <a:ext cx="4367531" cy="474519"/>
          </a:xfrm>
        </p:spPr>
        <p:txBody>
          <a:bodyPr>
            <a:noAutofit/>
          </a:bodyPr>
          <a:lstStyle>
            <a:lvl1pPr marL="0" indent="0" algn="r">
              <a:buNone/>
              <a:defRPr sz="22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678-555-0128</a:t>
            </a:r>
          </a:p>
        </p:txBody>
      </p:sp>
      <p:sp>
        <p:nvSpPr>
          <p:cNvPr id="28" name="Text Placeholder 26">
            <a:extLst>
              <a:ext uri="{FF2B5EF4-FFF2-40B4-BE49-F238E27FC236}">
                <a16:creationId xmlns:a16="http://schemas.microsoft.com/office/drawing/2014/main" xmlns="" id="{0767B0C7-7BD9-4BF1-8D3D-91DED23803E6}"/>
              </a:ext>
            </a:extLst>
          </p:cNvPr>
          <p:cNvSpPr>
            <a:spLocks noGrp="1"/>
          </p:cNvSpPr>
          <p:nvPr>
            <p:ph type="body" sz="quarter" idx="23" hasCustomPrompt="1"/>
          </p:nvPr>
        </p:nvSpPr>
        <p:spPr>
          <a:xfrm>
            <a:off x="7008780" y="4805882"/>
            <a:ext cx="4367531" cy="288000"/>
          </a:xfrm>
        </p:spPr>
        <p:txBody>
          <a:bodyPr>
            <a:noAutofit/>
          </a:bodyPr>
          <a:lstStyle>
            <a:lvl1pPr marL="0" indent="0" algn="r">
              <a:buNone/>
              <a:defRPr sz="14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31" name="Text Placeholder 26">
            <a:extLst>
              <a:ext uri="{FF2B5EF4-FFF2-40B4-BE49-F238E27FC236}">
                <a16:creationId xmlns:a16="http://schemas.microsoft.com/office/drawing/2014/main" xmlns="" id="{26B74744-5435-47DD-B65F-16D8E7AC1557}"/>
              </a:ext>
            </a:extLst>
          </p:cNvPr>
          <p:cNvSpPr>
            <a:spLocks noGrp="1"/>
          </p:cNvSpPr>
          <p:nvPr>
            <p:ph type="body" sz="quarter" idx="24" hasCustomPrompt="1"/>
          </p:nvPr>
        </p:nvSpPr>
        <p:spPr>
          <a:xfrm>
            <a:off x="5455755" y="5685822"/>
            <a:ext cx="5920556" cy="474519"/>
          </a:xfrm>
        </p:spPr>
        <p:txBody>
          <a:bodyPr>
            <a:noAutofit/>
          </a:bodyPr>
          <a:lstStyle>
            <a:lvl1pPr marL="0" indent="0" algn="r">
              <a:buNone/>
              <a:defRPr sz="22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martensson@example.com</a:t>
            </a:r>
          </a:p>
        </p:txBody>
      </p:sp>
      <p:sp>
        <p:nvSpPr>
          <p:cNvPr id="32" name="Text Placeholder 26">
            <a:extLst>
              <a:ext uri="{FF2B5EF4-FFF2-40B4-BE49-F238E27FC236}">
                <a16:creationId xmlns:a16="http://schemas.microsoft.com/office/drawing/2014/main" xmlns="" id="{20815411-0E43-4B6B-92C7-6E312091ABAB}"/>
              </a:ext>
            </a:extLst>
          </p:cNvPr>
          <p:cNvSpPr>
            <a:spLocks noGrp="1"/>
          </p:cNvSpPr>
          <p:nvPr>
            <p:ph type="body" sz="quarter" idx="25" hasCustomPrompt="1"/>
          </p:nvPr>
        </p:nvSpPr>
        <p:spPr>
          <a:xfrm>
            <a:off x="7008780" y="5466001"/>
            <a:ext cx="4367531" cy="288000"/>
          </a:xfrm>
        </p:spPr>
        <p:txBody>
          <a:bodyPr>
            <a:noAutofit/>
          </a:bodyPr>
          <a:lstStyle>
            <a:lvl1pPr marL="0" indent="0" algn="r">
              <a:buNone/>
              <a:defRPr sz="14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Tree>
    <p:extLst>
      <p:ext uri="{BB962C8B-B14F-4D97-AF65-F5344CB8AC3E}">
        <p14:creationId xmlns:p14="http://schemas.microsoft.com/office/powerpoint/2010/main" val="2153193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xmlns="" id="{8E43AF0D-28CB-4D3A-A944-CE3DCAAC5657}"/>
              </a:ext>
            </a:extLst>
          </p:cNvPr>
          <p:cNvSpPr/>
          <p:nvPr userDrawn="1"/>
        </p:nvSpPr>
        <p:spPr>
          <a:xfrm>
            <a:off x="3033191" y="0"/>
            <a:ext cx="9155634" cy="6858000"/>
          </a:xfrm>
          <a:custGeom>
            <a:avLst/>
            <a:gdLst>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2101419 w 9155634"/>
              <a:gd name="connsiteY4" fmla="*/ 3511550 h 6858000"/>
              <a:gd name="connsiteX5" fmla="*/ 3591129 w 9155634"/>
              <a:gd name="connsiteY5" fmla="*/ 3511550 h 6858000"/>
              <a:gd name="connsiteX6" fmla="*/ 2150949 w 9155634"/>
              <a:gd name="connsiteY6" fmla="*/ 6858000 h 6858000"/>
              <a:gd name="connsiteX7" fmla="*/ 661239 w 9155634"/>
              <a:gd name="connsiteY7" fmla="*/ 6858000 h 6858000"/>
              <a:gd name="connsiteX8" fmla="*/ 8147889 w 9155634"/>
              <a:gd name="connsiteY8" fmla="*/ 0 h 6858000"/>
              <a:gd name="connsiteX9" fmla="*/ 9155634 w 9155634"/>
              <a:gd name="connsiteY9" fmla="*/ 0 h 6858000"/>
              <a:gd name="connsiteX10" fmla="*/ 9155634 w 9155634"/>
              <a:gd name="connsiteY10" fmla="*/ 3346450 h 6858000"/>
              <a:gd name="connsiteX11" fmla="*/ 6707709 w 9155634"/>
              <a:gd name="connsiteY11" fmla="*/ 3346450 h 6858000"/>
              <a:gd name="connsiteX12" fmla="*/ 5350079 w 9155634"/>
              <a:gd name="connsiteY12" fmla="*/ 0 h 6858000"/>
              <a:gd name="connsiteX13" fmla="*/ 7912939 w 9155634"/>
              <a:gd name="connsiteY13" fmla="*/ 0 h 6858000"/>
              <a:gd name="connsiteX14" fmla="*/ 4961459 w 9155634"/>
              <a:gd name="connsiteY14" fmla="*/ 6858000 h 6858000"/>
              <a:gd name="connsiteX15" fmla="*/ 2399869 w 9155634"/>
              <a:gd name="connsiteY15" fmla="*/ 6858000 h 6858000"/>
              <a:gd name="connsiteX16" fmla="*/ 3612719 w 9155634"/>
              <a:gd name="connsiteY16" fmla="*/ 0 h 6858000"/>
              <a:gd name="connsiteX17" fmla="*/ 5102429 w 9155634"/>
              <a:gd name="connsiteY17" fmla="*/ 0 h 6858000"/>
              <a:gd name="connsiteX18" fmla="*/ 3662249 w 9155634"/>
              <a:gd name="connsiteY18" fmla="*/ 3346450 h 6858000"/>
              <a:gd name="connsiteX19" fmla="*/ 2172539 w 9155634"/>
              <a:gd name="connsiteY19" fmla="*/ 3346450 h 6858000"/>
              <a:gd name="connsiteX20" fmla="*/ 2947249 w 9155634"/>
              <a:gd name="connsiteY20" fmla="*/ 0 h 6858000"/>
              <a:gd name="connsiteX21" fmla="*/ 3381579 w 9155634"/>
              <a:gd name="connsiteY21" fmla="*/ 0 h 6858000"/>
              <a:gd name="connsiteX22" fmla="*/ 430099 w 9155634"/>
              <a:gd name="connsiteY22" fmla="*/ 6858000 h 6858000"/>
              <a:gd name="connsiteX23" fmla="*/ 0 w 9155634"/>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634" h="6858000">
                <a:moveTo>
                  <a:pt x="6636589" y="3511550"/>
                </a:moveTo>
                <a:lnTo>
                  <a:pt x="9155634" y="3511550"/>
                </a:lnTo>
                <a:lnTo>
                  <a:pt x="9155634" y="6858000"/>
                </a:lnTo>
                <a:lnTo>
                  <a:pt x="5196409" y="6858000"/>
                </a:lnTo>
                <a:close/>
                <a:moveTo>
                  <a:pt x="2101419" y="3511550"/>
                </a:moveTo>
                <a:lnTo>
                  <a:pt x="3591129" y="3511550"/>
                </a:lnTo>
                <a:lnTo>
                  <a:pt x="2150949" y="6858000"/>
                </a:lnTo>
                <a:lnTo>
                  <a:pt x="661239" y="6858000"/>
                </a:lnTo>
                <a:close/>
                <a:moveTo>
                  <a:pt x="8147889" y="0"/>
                </a:moveTo>
                <a:lnTo>
                  <a:pt x="9155634" y="0"/>
                </a:lnTo>
                <a:lnTo>
                  <a:pt x="9155634" y="3346450"/>
                </a:lnTo>
                <a:lnTo>
                  <a:pt x="6707709" y="3346450"/>
                </a:lnTo>
                <a:close/>
                <a:moveTo>
                  <a:pt x="5350079" y="0"/>
                </a:moveTo>
                <a:lnTo>
                  <a:pt x="7912939" y="0"/>
                </a:lnTo>
                <a:lnTo>
                  <a:pt x="4961459" y="6858000"/>
                </a:lnTo>
                <a:lnTo>
                  <a:pt x="2399869" y="6858000"/>
                </a:lnTo>
                <a:close/>
                <a:moveTo>
                  <a:pt x="3612719" y="0"/>
                </a:moveTo>
                <a:lnTo>
                  <a:pt x="5102429" y="0"/>
                </a:lnTo>
                <a:lnTo>
                  <a:pt x="3662249" y="3346450"/>
                </a:lnTo>
                <a:lnTo>
                  <a:pt x="2172539" y="3346450"/>
                </a:lnTo>
                <a:close/>
                <a:moveTo>
                  <a:pt x="2947249" y="0"/>
                </a:moveTo>
                <a:lnTo>
                  <a:pt x="3381579" y="0"/>
                </a:lnTo>
                <a:lnTo>
                  <a:pt x="430099" y="6858000"/>
                </a:lnTo>
                <a:lnTo>
                  <a:pt x="0" y="6858000"/>
                </a:lnTo>
                <a:close/>
              </a:path>
            </a:pathLst>
          </a:custGeom>
          <a:solidFill>
            <a:schemeClr val="bg2">
              <a:alpha val="15000"/>
            </a:schemeClr>
          </a:solidFill>
          <a:ln w="12700" cap="flat">
            <a:noFill/>
            <a:prstDash val="solid"/>
            <a:miter/>
          </a:ln>
        </p:spPr>
        <p:txBody>
          <a:bodyPr rtlCol="0" anchor="ctr"/>
          <a:lstStyle/>
          <a:p>
            <a:pPr algn="l"/>
            <a:endParaRPr lang="en-US" dirty="0"/>
          </a:p>
        </p:txBody>
      </p:sp>
      <p:sp>
        <p:nvSpPr>
          <p:cNvPr id="22" name="Graphic 19">
            <a:extLst>
              <a:ext uri="{FF2B5EF4-FFF2-40B4-BE49-F238E27FC236}">
                <a16:creationId xmlns:a16="http://schemas.microsoft.com/office/drawing/2014/main" xmlns=""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6" name="Title 1">
            <a:extLst>
              <a:ext uri="{FF2B5EF4-FFF2-40B4-BE49-F238E27FC236}">
                <a16:creationId xmlns:a16="http://schemas.microsoft.com/office/drawing/2014/main" xmlns="" id="{310DFD8C-544F-465B-8315-8B3AA8B95790}"/>
              </a:ext>
            </a:extLst>
          </p:cNvPr>
          <p:cNvSpPr>
            <a:spLocks noGrp="1"/>
          </p:cNvSpPr>
          <p:nvPr>
            <p:ph type="title" hasCustomPrompt="1"/>
          </p:nvPr>
        </p:nvSpPr>
        <p:spPr>
          <a:xfrm>
            <a:off x="770021" y="1096344"/>
            <a:ext cx="10510754" cy="2281355"/>
          </a:xfrm>
        </p:spPr>
        <p:txBody>
          <a:bodyPr>
            <a:noAutofit/>
          </a:bodyPr>
          <a:lstStyle>
            <a:lvl1pPr algn="l">
              <a:defRPr sz="7000" b="1">
                <a:solidFill>
                  <a:schemeClr val="bg1"/>
                </a:solidFill>
              </a:defRPr>
            </a:lvl1pPr>
          </a:lstStyle>
          <a:p>
            <a:r>
              <a:rPr lang="en-US" dirty="0"/>
              <a:t>PRESENTATION</a:t>
            </a:r>
            <a:r>
              <a:rPr lang="ru-RU" dirty="0"/>
              <a:t/>
            </a:r>
            <a:br>
              <a:rPr lang="ru-RU" dirty="0"/>
            </a:br>
            <a:r>
              <a:rPr lang="en-US" dirty="0"/>
              <a:t>TITLE</a:t>
            </a:r>
            <a:endParaRPr lang="ru-RU" dirty="0"/>
          </a:p>
        </p:txBody>
      </p:sp>
      <p:sp>
        <p:nvSpPr>
          <p:cNvPr id="15" name="Subtitle 2">
            <a:extLst>
              <a:ext uri="{FF2B5EF4-FFF2-40B4-BE49-F238E27FC236}">
                <a16:creationId xmlns:a16="http://schemas.microsoft.com/office/drawing/2014/main" xmlns="" id="{8046DF3F-8EBA-4583-9F19-45C979FDAB65}"/>
              </a:ext>
            </a:extLst>
          </p:cNvPr>
          <p:cNvSpPr>
            <a:spLocks noGrp="1"/>
          </p:cNvSpPr>
          <p:nvPr>
            <p:ph type="subTitle" idx="1"/>
          </p:nvPr>
        </p:nvSpPr>
        <p:spPr>
          <a:xfrm>
            <a:off x="770021" y="3773554"/>
            <a:ext cx="10090287" cy="1101897"/>
          </a:xfrm>
        </p:spPr>
        <p:txBody>
          <a:bodyPr vert="horz" lIns="91440" tIns="45720" rIns="91440" bIns="45720" rtlCol="0">
            <a:noAutofit/>
          </a:bodyPr>
          <a:lstStyle>
            <a:lvl1pPr marL="0" indent="0">
              <a:buNone/>
              <a:defRPr lang="en-US" sz="3500" b="0" i="0"/>
            </a:lvl1pPr>
          </a:lstStyle>
          <a:p>
            <a:pPr marL="228600" lvl="0" indent="-228600"/>
            <a:r>
              <a:rPr lang="en-US" smtClean="0"/>
              <a:t>Click to edit Master subtitle style</a:t>
            </a:r>
            <a:endParaRPr lang="en-US"/>
          </a:p>
        </p:txBody>
      </p:sp>
    </p:spTree>
    <p:extLst>
      <p:ext uri="{BB962C8B-B14F-4D97-AF65-F5344CB8AC3E}">
        <p14:creationId xmlns:p14="http://schemas.microsoft.com/office/powerpoint/2010/main" val="19467411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xmlns="" id="{982713AA-FAF7-4D64-AB9D-53ACFDBF8B5B}"/>
              </a:ext>
            </a:extLst>
          </p:cNvPr>
          <p:cNvSpPr/>
          <p:nvPr userDrawn="1"/>
        </p:nvSpPr>
        <p:spPr>
          <a:xfrm>
            <a:off x="-1" y="172278"/>
            <a:ext cx="12192000" cy="6559826"/>
          </a:xfrm>
          <a:custGeom>
            <a:avLst/>
            <a:gdLst>
              <a:gd name="connsiteX0" fmla="*/ 5864259 w 12192000"/>
              <a:gd name="connsiteY0" fmla="*/ 2854132 h 6559826"/>
              <a:gd name="connsiteX1" fmla="*/ 5864259 w 12192000"/>
              <a:gd name="connsiteY1" fmla="*/ 5342062 h 6559826"/>
              <a:gd name="connsiteX2" fmla="*/ 6907 w 12192000"/>
              <a:gd name="connsiteY2" fmla="*/ 6559826 h 6559826"/>
              <a:gd name="connsiteX3" fmla="*/ 0 w 12192000"/>
              <a:gd name="connsiteY3" fmla="*/ 6559826 h 6559826"/>
              <a:gd name="connsiteX4" fmla="*/ 0 w 12192000"/>
              <a:gd name="connsiteY4" fmla="*/ 4073332 h 6559826"/>
              <a:gd name="connsiteX5" fmla="*/ 12192000 w 12192000"/>
              <a:gd name="connsiteY5" fmla="*/ 2685378 h 6559826"/>
              <a:gd name="connsiteX6" fmla="*/ 12192000 w 12192000"/>
              <a:gd name="connsiteY6" fmla="*/ 5173308 h 6559826"/>
              <a:gd name="connsiteX7" fmla="*/ 6104805 w 12192000"/>
              <a:gd name="connsiteY7" fmla="*/ 6429182 h 6559826"/>
              <a:gd name="connsiteX8" fmla="*/ 6104805 w 12192000"/>
              <a:gd name="connsiteY8" fmla="*/ 3941252 h 6559826"/>
              <a:gd name="connsiteX9" fmla="*/ 11991762 w 12192000"/>
              <a:gd name="connsiteY9" fmla="*/ 0 h 6559826"/>
              <a:gd name="connsiteX10" fmla="*/ 12192000 w 12192000"/>
              <a:gd name="connsiteY10" fmla="*/ 0 h 6559826"/>
              <a:gd name="connsiteX11" fmla="*/ 12192000 w 12192000"/>
              <a:gd name="connsiteY11" fmla="*/ 2446611 h 6559826"/>
              <a:gd name="connsiteX12" fmla="*/ 6104805 w 12192000"/>
              <a:gd name="connsiteY12" fmla="*/ 3701222 h 6559826"/>
              <a:gd name="connsiteX13" fmla="*/ 6104805 w 12192000"/>
              <a:gd name="connsiteY13" fmla="*/ 1214562 h 655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559826">
                <a:moveTo>
                  <a:pt x="5864259" y="2854132"/>
                </a:moveTo>
                <a:lnTo>
                  <a:pt x="5864259" y="5342062"/>
                </a:lnTo>
                <a:lnTo>
                  <a:pt x="6907" y="6559826"/>
                </a:lnTo>
                <a:lnTo>
                  <a:pt x="0" y="6559826"/>
                </a:lnTo>
                <a:lnTo>
                  <a:pt x="0" y="4073332"/>
                </a:lnTo>
                <a:close/>
                <a:moveTo>
                  <a:pt x="12192000" y="2685378"/>
                </a:moveTo>
                <a:lnTo>
                  <a:pt x="12192000" y="5173308"/>
                </a:lnTo>
                <a:lnTo>
                  <a:pt x="6104805" y="6429182"/>
                </a:lnTo>
                <a:lnTo>
                  <a:pt x="6104805" y="3941252"/>
                </a:lnTo>
                <a:close/>
                <a:moveTo>
                  <a:pt x="11991762" y="0"/>
                </a:moveTo>
                <a:lnTo>
                  <a:pt x="12192000" y="0"/>
                </a:lnTo>
                <a:lnTo>
                  <a:pt x="12192000" y="2446611"/>
                </a:lnTo>
                <a:lnTo>
                  <a:pt x="6104805" y="3701222"/>
                </a:lnTo>
                <a:lnTo>
                  <a:pt x="6104805" y="1214562"/>
                </a:lnTo>
                <a:close/>
              </a:path>
            </a:pathLst>
          </a:custGeom>
          <a:solidFill>
            <a:schemeClr val="bg2">
              <a:alpha val="15000"/>
            </a:schemeClr>
          </a:solidFill>
          <a:ln w="12700" cap="flat">
            <a:noFill/>
            <a:prstDash val="solid"/>
            <a:miter/>
          </a:ln>
        </p:spPr>
        <p:txBody>
          <a:bodyPr rtlCol="0" anchor="ctr"/>
          <a:lstStyle/>
          <a:p>
            <a:pPr algn="l"/>
            <a:endParaRPr lang="en-US" dirty="0"/>
          </a:p>
        </p:txBody>
      </p:sp>
      <p:sp>
        <p:nvSpPr>
          <p:cNvPr id="2" name="Title 1">
            <a:extLst>
              <a:ext uri="{FF2B5EF4-FFF2-40B4-BE49-F238E27FC236}">
                <a16:creationId xmlns:a16="http://schemas.microsoft.com/office/drawing/2014/main" xmlns="" id="{CF097552-E3A8-41F6-B00B-4A39A247AA0E}"/>
              </a:ext>
            </a:extLst>
          </p:cNvPr>
          <p:cNvSpPr>
            <a:spLocks noGrp="1"/>
          </p:cNvSpPr>
          <p:nvPr>
            <p:ph type="title" hasCustomPrompt="1"/>
          </p:nvPr>
        </p:nvSpPr>
        <p:spPr>
          <a:xfrm>
            <a:off x="777240" y="1033272"/>
            <a:ext cx="5056083" cy="782638"/>
          </a:xfrm>
        </p:spPr>
        <p:txBody>
          <a:bodyPr>
            <a:normAutofit/>
          </a:bodyPr>
          <a:lstStyle>
            <a:lvl1pPr algn="l">
              <a:defRPr sz="4000" b="1">
                <a:solidFill>
                  <a:schemeClr val="bg1"/>
                </a:solidFill>
              </a:defRPr>
            </a:lvl1pPr>
          </a:lstStyle>
          <a:p>
            <a:r>
              <a:rPr lang="en-US" dirty="0"/>
              <a:t>DIVIDER SLIDE</a:t>
            </a:r>
            <a:endParaRPr lang="ru-RU" dirty="0"/>
          </a:p>
        </p:txBody>
      </p:sp>
      <p:sp>
        <p:nvSpPr>
          <p:cNvPr id="3" name="Slide Number Placeholder 2">
            <a:extLst>
              <a:ext uri="{FF2B5EF4-FFF2-40B4-BE49-F238E27FC236}">
                <a16:creationId xmlns:a16="http://schemas.microsoft.com/office/drawing/2014/main" xmlns=""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5" name="Graphic 4">
            <a:extLst>
              <a:ext uri="{FF2B5EF4-FFF2-40B4-BE49-F238E27FC236}">
                <a16:creationId xmlns:a16="http://schemas.microsoft.com/office/drawing/2014/main" xmlns="" id="{2095D1D4-8CA3-4CA3-825D-088EDB51A8AE}"/>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7" name="Graphic 15">
            <a:extLst>
              <a:ext uri="{FF2B5EF4-FFF2-40B4-BE49-F238E27FC236}">
                <a16:creationId xmlns:a16="http://schemas.microsoft.com/office/drawing/2014/main" xmlns="" id="{2DB5E70B-ECC9-4800-9DC0-5897EF3F16AB}"/>
              </a:ext>
            </a:extLst>
          </p:cNvPr>
          <p:cNvSpPr/>
          <p:nvPr/>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0" name="Text Placeholder 2">
            <a:extLst>
              <a:ext uri="{FF2B5EF4-FFF2-40B4-BE49-F238E27FC236}">
                <a16:creationId xmlns:a16="http://schemas.microsoft.com/office/drawing/2014/main" xmlns="" id="{A3B87DE7-6A4B-4A0E-8622-C9BA93F0B364}"/>
              </a:ext>
            </a:extLst>
          </p:cNvPr>
          <p:cNvSpPr>
            <a:spLocks noGrp="1"/>
          </p:cNvSpPr>
          <p:nvPr>
            <p:ph type="body" idx="1"/>
          </p:nvPr>
        </p:nvSpPr>
        <p:spPr>
          <a:xfrm>
            <a:off x="777240" y="2225393"/>
            <a:ext cx="5110693" cy="782638"/>
          </a:xfrm>
        </p:spPr>
        <p:txBody>
          <a:bodyPr vert="horz" lIns="91440" tIns="45720" rIns="91440" bIns="45720" rtlCol="0">
            <a:normAutofit/>
          </a:bodyPr>
          <a:lstStyle>
            <a:lvl1pPr marL="0" indent="0">
              <a:buNone/>
              <a:defRPr lang="en-US" sz="2200"/>
            </a:lvl1pPr>
          </a:lstStyle>
          <a:p>
            <a:pPr marL="228600" lvl="0" indent="-228600"/>
            <a:r>
              <a:rPr lang="en-US" smtClean="0"/>
              <a:t>Click to edit Master text styles</a:t>
            </a:r>
          </a:p>
        </p:txBody>
      </p:sp>
    </p:spTree>
    <p:extLst>
      <p:ext uri="{BB962C8B-B14F-4D97-AF65-F5344CB8AC3E}">
        <p14:creationId xmlns:p14="http://schemas.microsoft.com/office/powerpoint/2010/main" val="34723881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xmlns=""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xmlns=""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xmlns=""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xmlns=""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xmlns=""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xmlns=""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xmlns="" id="{BF046B1A-A07C-45A3-8FE5-724E34853137}"/>
              </a:ext>
            </a:extLst>
          </p:cNvPr>
          <p:cNvSpPr>
            <a:spLocks noGrp="1"/>
          </p:cNvSpPr>
          <p:nvPr>
            <p:ph type="title"/>
          </p:nvPr>
        </p:nvSpPr>
        <p:spPr/>
        <p:txBody>
          <a:bodyPr anchor="b"/>
          <a:lstStyle/>
          <a:p>
            <a:r>
              <a:rPr lang="en-US" smtClean="0"/>
              <a:t>Click to edit Master title style</a:t>
            </a:r>
            <a:endParaRPr lang="en-US"/>
          </a:p>
        </p:txBody>
      </p:sp>
      <p:sp>
        <p:nvSpPr>
          <p:cNvPr id="10" name="Content Placeholder 2">
            <a:extLst>
              <a:ext uri="{FF2B5EF4-FFF2-40B4-BE49-F238E27FC236}">
                <a16:creationId xmlns:a16="http://schemas.microsoft.com/office/drawing/2014/main" xmlns="" id="{83799919-7F2B-44B7-BF0B-B0CE733AC667}"/>
              </a:ext>
            </a:extLst>
          </p:cNvPr>
          <p:cNvSpPr>
            <a:spLocks noGrp="1"/>
          </p:cNvSpPr>
          <p:nvPr>
            <p:ph idx="1"/>
          </p:nvPr>
        </p:nvSpPr>
        <p:spPr>
          <a:xfrm>
            <a:off x="838200" y="2277755"/>
            <a:ext cx="10515600" cy="389920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311238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xmlns=""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xmlns=""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xmlns=""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xmlns=""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xmlns=""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xmlns=""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xmlns="" id="{BF046B1A-A07C-45A3-8FE5-724E34853137}"/>
              </a:ext>
            </a:extLst>
          </p:cNvPr>
          <p:cNvSpPr>
            <a:spLocks noGrp="1"/>
          </p:cNvSpPr>
          <p:nvPr>
            <p:ph type="title"/>
          </p:nvPr>
        </p:nvSpPr>
        <p:spPr/>
        <p:txBody>
          <a:bodyPr anchor="b"/>
          <a:lstStyle/>
          <a:p>
            <a:r>
              <a:rPr lang="en-US" smtClean="0"/>
              <a:t>Click to edit Master title style</a:t>
            </a:r>
            <a:endParaRPr lang="en-US"/>
          </a:p>
        </p:txBody>
      </p:sp>
      <p:sp>
        <p:nvSpPr>
          <p:cNvPr id="15" name="Content Placeholder 2">
            <a:extLst>
              <a:ext uri="{FF2B5EF4-FFF2-40B4-BE49-F238E27FC236}">
                <a16:creationId xmlns:a16="http://schemas.microsoft.com/office/drawing/2014/main" xmlns="" id="{5460D6CB-9BA0-4BA9-9CF5-9D21E9F570CE}"/>
              </a:ext>
            </a:extLst>
          </p:cNvPr>
          <p:cNvSpPr>
            <a:spLocks noGrp="1"/>
          </p:cNvSpPr>
          <p:nvPr>
            <p:ph sz="half" idx="1"/>
          </p:nvPr>
        </p:nvSpPr>
        <p:spPr>
          <a:xfrm>
            <a:off x="838200" y="2277755"/>
            <a:ext cx="5181600" cy="3899207"/>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6" name="Content Placeholder 3">
            <a:extLst>
              <a:ext uri="{FF2B5EF4-FFF2-40B4-BE49-F238E27FC236}">
                <a16:creationId xmlns:a16="http://schemas.microsoft.com/office/drawing/2014/main" xmlns="" id="{EB0DDB5D-8949-4E45-A7CD-0402580BB05B}"/>
              </a:ext>
            </a:extLst>
          </p:cNvPr>
          <p:cNvSpPr>
            <a:spLocks noGrp="1"/>
          </p:cNvSpPr>
          <p:nvPr>
            <p:ph sz="half" idx="2"/>
          </p:nvPr>
        </p:nvSpPr>
        <p:spPr>
          <a:xfrm>
            <a:off x="6172200" y="2277755"/>
            <a:ext cx="5181600" cy="3899208"/>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706075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xmlns=""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xmlns=""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xmlns=""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xmlns=""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xmlns=""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xmlns=""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xmlns="" id="{BF046B1A-A07C-45A3-8FE5-724E34853137}"/>
              </a:ext>
            </a:extLst>
          </p:cNvPr>
          <p:cNvSpPr>
            <a:spLocks noGrp="1"/>
          </p:cNvSpPr>
          <p:nvPr>
            <p:ph type="title"/>
          </p:nvPr>
        </p:nvSpPr>
        <p:spPr/>
        <p:txBody>
          <a:bodyPr anchor="b"/>
          <a:lstStyle/>
          <a:p>
            <a:r>
              <a:rPr lang="en-US" smtClean="0"/>
              <a:t>Click to edit Master title style</a:t>
            </a:r>
            <a:endParaRPr lang="en-US"/>
          </a:p>
        </p:txBody>
      </p:sp>
      <p:sp>
        <p:nvSpPr>
          <p:cNvPr id="15" name="Text Placeholder 2">
            <a:extLst>
              <a:ext uri="{FF2B5EF4-FFF2-40B4-BE49-F238E27FC236}">
                <a16:creationId xmlns:a16="http://schemas.microsoft.com/office/drawing/2014/main" xmlns="" id="{82C817C4-D92F-4269-B22D-5C2E522418D8}"/>
              </a:ext>
            </a:extLst>
          </p:cNvPr>
          <p:cNvSpPr>
            <a:spLocks noGrp="1"/>
          </p:cNvSpPr>
          <p:nvPr>
            <p:ph type="body" idx="1"/>
          </p:nvPr>
        </p:nvSpPr>
        <p:spPr>
          <a:xfrm>
            <a:off x="839788" y="2068513"/>
            <a:ext cx="5157787" cy="4365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Content Placeholder 3">
            <a:extLst>
              <a:ext uri="{FF2B5EF4-FFF2-40B4-BE49-F238E27FC236}">
                <a16:creationId xmlns:a16="http://schemas.microsoft.com/office/drawing/2014/main" xmlns="" id="{C61514A7-2DEE-47E3-BCB4-FB81E9981DA7}"/>
              </a:ext>
            </a:extLst>
          </p:cNvPr>
          <p:cNvSpPr>
            <a:spLocks noGrp="1"/>
          </p:cNvSpPr>
          <p:nvPr>
            <p:ph sz="half" idx="2"/>
          </p:nvPr>
        </p:nvSpPr>
        <p:spPr>
          <a:xfrm>
            <a:off x="839788" y="2505075"/>
            <a:ext cx="5157787"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7" name="Text Placeholder 4">
            <a:extLst>
              <a:ext uri="{FF2B5EF4-FFF2-40B4-BE49-F238E27FC236}">
                <a16:creationId xmlns:a16="http://schemas.microsoft.com/office/drawing/2014/main" xmlns="" id="{3455C9D3-0938-4236-8E64-BBF582FCD239}"/>
              </a:ext>
            </a:extLst>
          </p:cNvPr>
          <p:cNvSpPr>
            <a:spLocks noGrp="1"/>
          </p:cNvSpPr>
          <p:nvPr>
            <p:ph type="body" sz="quarter" idx="3"/>
          </p:nvPr>
        </p:nvSpPr>
        <p:spPr>
          <a:xfrm>
            <a:off x="6172200" y="2068511"/>
            <a:ext cx="5183188" cy="436563"/>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8" name="Content Placeholder 5">
            <a:extLst>
              <a:ext uri="{FF2B5EF4-FFF2-40B4-BE49-F238E27FC236}">
                <a16:creationId xmlns:a16="http://schemas.microsoft.com/office/drawing/2014/main" xmlns="" id="{7331E254-1410-4989-81DE-84B684ACC71F}"/>
              </a:ext>
            </a:extLst>
          </p:cNvPr>
          <p:cNvSpPr>
            <a:spLocks noGrp="1"/>
          </p:cNvSpPr>
          <p:nvPr>
            <p:ph sz="quarter" idx="4"/>
          </p:nvPr>
        </p:nvSpPr>
        <p:spPr>
          <a:xfrm>
            <a:off x="6172200" y="2505075"/>
            <a:ext cx="5183188"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18104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xmlns=""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xmlns=""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xmlns=""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xmlns=""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xmlns=""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7" name="Title 1">
            <a:extLst>
              <a:ext uri="{FF2B5EF4-FFF2-40B4-BE49-F238E27FC236}">
                <a16:creationId xmlns:a16="http://schemas.microsoft.com/office/drawing/2014/main" xmlns="" id="{F68ABD79-6AF5-4911-BEC2-A492F3ECD83D}"/>
              </a:ext>
            </a:extLst>
          </p:cNvPr>
          <p:cNvSpPr>
            <a:spLocks noGrp="1"/>
          </p:cNvSpPr>
          <p:nvPr>
            <p:ph type="title"/>
          </p:nvPr>
        </p:nvSpPr>
        <p:spPr>
          <a:xfrm>
            <a:off x="839788" y="457200"/>
            <a:ext cx="3932237" cy="1345096"/>
          </a:xfrm>
        </p:spPr>
        <p:txBody>
          <a:bodyPr anchor="b"/>
          <a:lstStyle>
            <a:lvl1pPr>
              <a:defRPr sz="3200"/>
            </a:lvl1pPr>
          </a:lstStyle>
          <a:p>
            <a:r>
              <a:rPr lang="en-US" smtClean="0"/>
              <a:t>Click to edit Master title style</a:t>
            </a:r>
            <a:endParaRPr lang="en-US"/>
          </a:p>
        </p:txBody>
      </p:sp>
      <p:sp>
        <p:nvSpPr>
          <p:cNvPr id="8" name="Text Placeholder 3">
            <a:extLst>
              <a:ext uri="{FF2B5EF4-FFF2-40B4-BE49-F238E27FC236}">
                <a16:creationId xmlns:a16="http://schemas.microsoft.com/office/drawing/2014/main" xmlns="" id="{6489A680-EBE7-45A3-B520-2C50F59C7932}"/>
              </a:ext>
            </a:extLst>
          </p:cNvPr>
          <p:cNvSpPr>
            <a:spLocks noGrp="1"/>
          </p:cNvSpPr>
          <p:nvPr>
            <p:ph type="body" sz="half" idx="2"/>
          </p:nvPr>
        </p:nvSpPr>
        <p:spPr>
          <a:xfrm>
            <a:off x="839788" y="2166148"/>
            <a:ext cx="3932237" cy="3702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Content Placeholder 2">
            <a:extLst>
              <a:ext uri="{FF2B5EF4-FFF2-40B4-BE49-F238E27FC236}">
                <a16:creationId xmlns:a16="http://schemas.microsoft.com/office/drawing/2014/main" xmlns="" id="{202EEB9F-D255-46E9-AFBB-FCC4D93BEFC3}"/>
              </a:ext>
            </a:extLst>
          </p:cNvPr>
          <p:cNvSpPr>
            <a:spLocks noGrp="1"/>
          </p:cNvSpPr>
          <p:nvPr>
            <p:ph idx="1"/>
          </p:nvPr>
        </p:nvSpPr>
        <p:spPr>
          <a:xfrm>
            <a:off x="5183188" y="457201"/>
            <a:ext cx="6172200" cy="5403850"/>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 name="Graphic 15">
            <a:extLst>
              <a:ext uri="{FF2B5EF4-FFF2-40B4-BE49-F238E27FC236}">
                <a16:creationId xmlns:a16="http://schemas.microsoft.com/office/drawing/2014/main" xmlns="" id="{4F729341-632E-4151-9863-D40D91A16F84}"/>
              </a:ext>
            </a:extLst>
          </p:cNvPr>
          <p:cNvSpPr/>
          <p:nvPr userDrawn="1"/>
        </p:nvSpPr>
        <p:spPr>
          <a:xfrm>
            <a:off x="-11174" y="1947672"/>
            <a:ext cx="493776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0948434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6" name="Graphic 4">
            <a:extLst>
              <a:ext uri="{FF2B5EF4-FFF2-40B4-BE49-F238E27FC236}">
                <a16:creationId xmlns:a16="http://schemas.microsoft.com/office/drawing/2014/main" xmlns=""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1" name="Graphic 15">
            <a:extLst>
              <a:ext uri="{FF2B5EF4-FFF2-40B4-BE49-F238E27FC236}">
                <a16:creationId xmlns:a16="http://schemas.microsoft.com/office/drawing/2014/main" xmlns=""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9" name="Title 1">
            <a:extLst>
              <a:ext uri="{FF2B5EF4-FFF2-40B4-BE49-F238E27FC236}">
                <a16:creationId xmlns:a16="http://schemas.microsoft.com/office/drawing/2014/main" xmlns="" id="{44469CAF-CD13-4CCC-9569-14C8070AB355}"/>
              </a:ext>
            </a:extLst>
          </p:cNvPr>
          <p:cNvSpPr>
            <a:spLocks noGrp="1"/>
          </p:cNvSpPr>
          <p:nvPr>
            <p:ph type="title"/>
          </p:nvPr>
        </p:nvSpPr>
        <p:spPr>
          <a:xfrm>
            <a:off x="839788" y="457200"/>
            <a:ext cx="3932237" cy="1380744"/>
          </a:xfrm>
        </p:spPr>
        <p:txBody>
          <a:bodyPr anchor="b"/>
          <a:lstStyle>
            <a:lvl1pPr>
              <a:defRPr sz="3200"/>
            </a:lvl1pPr>
          </a:lstStyle>
          <a:p>
            <a:r>
              <a:rPr lang="en-US" smtClean="0"/>
              <a:t>Click to edit Master title style</a:t>
            </a:r>
            <a:endParaRPr lang="en-US" dirty="0"/>
          </a:p>
        </p:txBody>
      </p:sp>
      <p:sp>
        <p:nvSpPr>
          <p:cNvPr id="10" name="Text Placeholder 3">
            <a:extLst>
              <a:ext uri="{FF2B5EF4-FFF2-40B4-BE49-F238E27FC236}">
                <a16:creationId xmlns:a16="http://schemas.microsoft.com/office/drawing/2014/main" xmlns="" id="{36D4C583-322D-4347-807F-F6D6AF8852A4}"/>
              </a:ext>
            </a:extLst>
          </p:cNvPr>
          <p:cNvSpPr>
            <a:spLocks noGrp="1"/>
          </p:cNvSpPr>
          <p:nvPr>
            <p:ph type="body" sz="half" idx="2"/>
          </p:nvPr>
        </p:nvSpPr>
        <p:spPr>
          <a:xfrm>
            <a:off x="839788" y="2130500"/>
            <a:ext cx="3932237" cy="37384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3" name="Picture Placeholder 12">
            <a:extLst>
              <a:ext uri="{FF2B5EF4-FFF2-40B4-BE49-F238E27FC236}">
                <a16:creationId xmlns:a16="http://schemas.microsoft.com/office/drawing/2014/main" xmlns="" id="{F138DBAD-2265-4E62-AB5B-F66A60D53F27}"/>
              </a:ext>
            </a:extLst>
          </p:cNvPr>
          <p:cNvSpPr>
            <a:spLocks noGrp="1"/>
          </p:cNvSpPr>
          <p:nvPr>
            <p:ph type="pic" idx="1"/>
          </p:nvPr>
        </p:nvSpPr>
        <p:spPr>
          <a:xfrm>
            <a:off x="5519738" y="0"/>
            <a:ext cx="6103620" cy="6857999"/>
          </a:xfrm>
          <a:custGeom>
            <a:avLst/>
            <a:gdLst>
              <a:gd name="connsiteX0" fmla="*/ 3914141 w 6103620"/>
              <a:gd name="connsiteY0" fmla="*/ 914400 h 6857999"/>
              <a:gd name="connsiteX1" fmla="*/ 6103620 w 6103620"/>
              <a:gd name="connsiteY1" fmla="*/ 914400 h 6857999"/>
              <a:gd name="connsiteX2" fmla="*/ 6103620 w 6103620"/>
              <a:gd name="connsiteY2" fmla="*/ 914404 h 6857999"/>
              <a:gd name="connsiteX3" fmla="*/ 4339591 w 6103620"/>
              <a:gd name="connsiteY3" fmla="*/ 6857999 h 6857999"/>
              <a:gd name="connsiteX4" fmla="*/ 2150113 w 6103620"/>
              <a:gd name="connsiteY4" fmla="*/ 6857999 h 6857999"/>
              <a:gd name="connsiteX5" fmla="*/ 1769111 w 6103620"/>
              <a:gd name="connsiteY5" fmla="*/ 0 h 6857999"/>
              <a:gd name="connsiteX6" fmla="*/ 3958591 w 6103620"/>
              <a:gd name="connsiteY6" fmla="*/ 0 h 6857999"/>
              <a:gd name="connsiteX7" fmla="*/ 2189480 w 6103620"/>
              <a:gd name="connsiteY7" fmla="*/ 5943601 h 6857999"/>
              <a:gd name="connsiteX8" fmla="*/ 0 w 6103620"/>
              <a:gd name="connsiteY8" fmla="*/ 594360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03620" h="6857999">
                <a:moveTo>
                  <a:pt x="3914141" y="914400"/>
                </a:moveTo>
                <a:lnTo>
                  <a:pt x="6103620" y="914400"/>
                </a:lnTo>
                <a:lnTo>
                  <a:pt x="6103620" y="914404"/>
                </a:lnTo>
                <a:lnTo>
                  <a:pt x="4339591" y="6857999"/>
                </a:lnTo>
                <a:lnTo>
                  <a:pt x="2150113" y="6857999"/>
                </a:lnTo>
                <a:close/>
                <a:moveTo>
                  <a:pt x="1769111" y="0"/>
                </a:moveTo>
                <a:lnTo>
                  <a:pt x="3958591" y="0"/>
                </a:lnTo>
                <a:lnTo>
                  <a:pt x="2189480" y="5943601"/>
                </a:lnTo>
                <a:lnTo>
                  <a:pt x="0" y="5943601"/>
                </a:lnTo>
                <a:close/>
              </a:path>
            </a:pathLst>
          </a:custGeom>
          <a:solidFill>
            <a:schemeClr val="bg1">
              <a:lumMod val="65000"/>
            </a:schemeClr>
          </a:solidFill>
        </p:spPr>
        <p:txBody>
          <a:bodyPr wrap="square" anchor="ctr" anchorCtr="0">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Tree>
    <p:extLst>
      <p:ext uri="{BB962C8B-B14F-4D97-AF65-F5344CB8AC3E}">
        <p14:creationId xmlns:p14="http://schemas.microsoft.com/office/powerpoint/2010/main" val="676681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xmlns=""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xmlns=""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xmlns=""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xmlns=""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xmlns=""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1" name="Title 1">
            <a:extLst>
              <a:ext uri="{FF2B5EF4-FFF2-40B4-BE49-F238E27FC236}">
                <a16:creationId xmlns:a16="http://schemas.microsoft.com/office/drawing/2014/main" xmlns="" id="{AD7B9076-7693-4C5F-8305-D5529FF8077A}"/>
              </a:ext>
            </a:extLst>
          </p:cNvPr>
          <p:cNvSpPr>
            <a:spLocks noGrp="1"/>
          </p:cNvSpPr>
          <p:nvPr>
            <p:ph type="title" hasCustomPrompt="1"/>
          </p:nvPr>
        </p:nvSpPr>
        <p:spPr>
          <a:xfrm>
            <a:off x="774032" y="1033272"/>
            <a:ext cx="5056083" cy="782638"/>
          </a:xfrm>
        </p:spPr>
        <p:txBody>
          <a:bodyPr>
            <a:normAutofit/>
          </a:bodyPr>
          <a:lstStyle>
            <a:lvl1pPr algn="l">
              <a:defRPr sz="4000" b="1">
                <a:solidFill>
                  <a:schemeClr val="bg1"/>
                </a:solidFill>
              </a:defRPr>
            </a:lvl1pPr>
          </a:lstStyle>
          <a:p>
            <a:r>
              <a:rPr lang="en-US" dirty="0"/>
              <a:t>EMPTY SLIDE</a:t>
            </a:r>
            <a:endParaRPr lang="ru-RU" dirty="0"/>
          </a:p>
        </p:txBody>
      </p:sp>
      <p:sp>
        <p:nvSpPr>
          <p:cNvPr id="14" name="Graphic 15">
            <a:extLst>
              <a:ext uri="{FF2B5EF4-FFF2-40B4-BE49-F238E27FC236}">
                <a16:creationId xmlns:a16="http://schemas.microsoft.com/office/drawing/2014/main" xmlns=""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4183200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xmlns=""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xmlns=""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xmlns=""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xmlns=""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xmlns=""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452266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xmlns="" id="{61FE90B3-361E-4150-BE53-368ADEA27D72}"/>
              </a:ext>
            </a:extLst>
          </p:cNvPr>
          <p:cNvSpPr>
            <a:spLocks noGrp="1"/>
          </p:cNvSpPr>
          <p:nvPr>
            <p:ph type="pic" sz="quarter" idx="14"/>
          </p:nvPr>
        </p:nvSpPr>
        <p:spPr>
          <a:xfrm>
            <a:off x="-1" y="130966"/>
            <a:ext cx="12192000" cy="6602574"/>
          </a:xfrm>
          <a:custGeom>
            <a:avLst/>
            <a:gdLst>
              <a:gd name="connsiteX0" fmla="*/ 5864259 w 12192000"/>
              <a:gd name="connsiteY0" fmla="*/ 2895444 h 6602574"/>
              <a:gd name="connsiteX1" fmla="*/ 5864259 w 12192000"/>
              <a:gd name="connsiteY1" fmla="*/ 5383374 h 6602574"/>
              <a:gd name="connsiteX2" fmla="*/ 0 w 12192000"/>
              <a:gd name="connsiteY2" fmla="*/ 6602574 h 6602574"/>
              <a:gd name="connsiteX3" fmla="*/ 0 w 12192000"/>
              <a:gd name="connsiteY3" fmla="*/ 4114644 h 6602574"/>
              <a:gd name="connsiteX4" fmla="*/ 12192000 w 12192000"/>
              <a:gd name="connsiteY4" fmla="*/ 2726690 h 6602574"/>
              <a:gd name="connsiteX5" fmla="*/ 12192000 w 12192000"/>
              <a:gd name="connsiteY5" fmla="*/ 5214620 h 6602574"/>
              <a:gd name="connsiteX6" fmla="*/ 6104805 w 12192000"/>
              <a:gd name="connsiteY6" fmla="*/ 6470494 h 6602574"/>
              <a:gd name="connsiteX7" fmla="*/ 6104805 w 12192000"/>
              <a:gd name="connsiteY7" fmla="*/ 3982564 h 6602574"/>
              <a:gd name="connsiteX8" fmla="*/ 12192000 w 12192000"/>
              <a:gd name="connsiteY8" fmla="*/ 0 h 6602574"/>
              <a:gd name="connsiteX9" fmla="*/ 12192000 w 12192000"/>
              <a:gd name="connsiteY9" fmla="*/ 2487923 h 6602574"/>
              <a:gd name="connsiteX10" fmla="*/ 6104805 w 12192000"/>
              <a:gd name="connsiteY10" fmla="*/ 3742534 h 6602574"/>
              <a:gd name="connsiteX11" fmla="*/ 6104805 w 12192000"/>
              <a:gd name="connsiteY11" fmla="*/ 1255874 h 6602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602574">
                <a:moveTo>
                  <a:pt x="5864259" y="2895444"/>
                </a:moveTo>
                <a:lnTo>
                  <a:pt x="5864259" y="5383374"/>
                </a:lnTo>
                <a:lnTo>
                  <a:pt x="0" y="6602574"/>
                </a:lnTo>
                <a:lnTo>
                  <a:pt x="0" y="4114644"/>
                </a:lnTo>
                <a:close/>
                <a:moveTo>
                  <a:pt x="12192000" y="2726690"/>
                </a:moveTo>
                <a:lnTo>
                  <a:pt x="12192000" y="5214620"/>
                </a:lnTo>
                <a:lnTo>
                  <a:pt x="6104805" y="6470494"/>
                </a:lnTo>
                <a:lnTo>
                  <a:pt x="6104805" y="3982564"/>
                </a:lnTo>
                <a:close/>
                <a:moveTo>
                  <a:pt x="12192000" y="0"/>
                </a:moveTo>
                <a:lnTo>
                  <a:pt x="12192000" y="2487923"/>
                </a:lnTo>
                <a:lnTo>
                  <a:pt x="6104805" y="3742534"/>
                </a:lnTo>
                <a:lnTo>
                  <a:pt x="6104805" y="1255874"/>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dirty="0" smtClean="0"/>
              <a:t>Click icon to add picture</a:t>
            </a:r>
            <a:endParaRPr lang="ru-RU" dirty="0"/>
          </a:p>
        </p:txBody>
      </p:sp>
      <p:sp>
        <p:nvSpPr>
          <p:cNvPr id="2" name="Title 1">
            <a:extLst>
              <a:ext uri="{FF2B5EF4-FFF2-40B4-BE49-F238E27FC236}">
                <a16:creationId xmlns:a16="http://schemas.microsoft.com/office/drawing/2014/main" xmlns="" id="{CF097552-E3A8-41F6-B00B-4A39A247AA0E}"/>
              </a:ext>
            </a:extLst>
          </p:cNvPr>
          <p:cNvSpPr>
            <a:spLocks noGrp="1"/>
          </p:cNvSpPr>
          <p:nvPr>
            <p:ph type="title" hasCustomPrompt="1"/>
          </p:nvPr>
        </p:nvSpPr>
        <p:spPr>
          <a:xfrm>
            <a:off x="777240" y="1033272"/>
            <a:ext cx="5056083" cy="782638"/>
          </a:xfrm>
        </p:spPr>
        <p:txBody>
          <a:bodyPr>
            <a:normAutofit/>
          </a:bodyPr>
          <a:lstStyle>
            <a:lvl1pPr algn="l">
              <a:defRPr sz="4000" b="1">
                <a:solidFill>
                  <a:schemeClr val="bg1"/>
                </a:solidFill>
              </a:defRPr>
            </a:lvl1pPr>
          </a:lstStyle>
          <a:p>
            <a:r>
              <a:rPr lang="en-US" dirty="0"/>
              <a:t>DIVIDER SLIDE</a:t>
            </a:r>
            <a:endParaRPr lang="ru-RU" dirty="0"/>
          </a:p>
        </p:txBody>
      </p:sp>
      <p:sp>
        <p:nvSpPr>
          <p:cNvPr id="3" name="Slide Number Placeholder 2">
            <a:extLst>
              <a:ext uri="{FF2B5EF4-FFF2-40B4-BE49-F238E27FC236}">
                <a16:creationId xmlns:a16="http://schemas.microsoft.com/office/drawing/2014/main" xmlns=""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5" name="Graphic 4">
            <a:extLst>
              <a:ext uri="{FF2B5EF4-FFF2-40B4-BE49-F238E27FC236}">
                <a16:creationId xmlns:a16="http://schemas.microsoft.com/office/drawing/2014/main" xmlns="" id="{2095D1D4-8CA3-4CA3-825D-088EDB51A8AE}"/>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7" name="Graphic 15">
            <a:extLst>
              <a:ext uri="{FF2B5EF4-FFF2-40B4-BE49-F238E27FC236}">
                <a16:creationId xmlns:a16="http://schemas.microsoft.com/office/drawing/2014/main" xmlns="" id="{2DB5E70B-ECC9-4800-9DC0-5897EF3F16AB}"/>
              </a:ext>
            </a:extLst>
          </p:cNvPr>
          <p:cNvSpPr/>
          <p:nvPr/>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1" name="Text Placeholder 17">
            <a:extLst>
              <a:ext uri="{FF2B5EF4-FFF2-40B4-BE49-F238E27FC236}">
                <a16:creationId xmlns:a16="http://schemas.microsoft.com/office/drawing/2014/main" xmlns="" id="{18AF4189-33DF-9B46-9624-C722FCE07DB4}"/>
              </a:ext>
            </a:extLst>
          </p:cNvPr>
          <p:cNvSpPr>
            <a:spLocks noGrp="1"/>
          </p:cNvSpPr>
          <p:nvPr>
            <p:ph type="body" sz="quarter" idx="13" hasCustomPrompt="1"/>
          </p:nvPr>
        </p:nvSpPr>
        <p:spPr>
          <a:xfrm>
            <a:off x="774032" y="2225392"/>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Tree>
    <p:extLst>
      <p:ext uri="{BB962C8B-B14F-4D97-AF65-F5344CB8AC3E}">
        <p14:creationId xmlns:p14="http://schemas.microsoft.com/office/powerpoint/2010/main" val="382347736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anual">
    <p:bg>
      <p:bgPr>
        <a:solidFill>
          <a:schemeClr val="accent6"/>
        </a:solidFill>
        <a:effectLst/>
      </p:bgPr>
    </p:bg>
    <p:spTree>
      <p:nvGrpSpPr>
        <p:cNvPr id="1" name=""/>
        <p:cNvGrpSpPr/>
        <p:nvPr/>
      </p:nvGrpSpPr>
      <p:grpSpPr>
        <a:xfrm>
          <a:off x="0" y="0"/>
          <a:ext cx="0" cy="0"/>
          <a:chOff x="0" y="0"/>
          <a:chExt cx="0" cy="0"/>
        </a:xfrm>
      </p:grpSpPr>
      <p:sp>
        <p:nvSpPr>
          <p:cNvPr id="31" name="Text Placeholder 21">
            <a:extLst>
              <a:ext uri="{FF2B5EF4-FFF2-40B4-BE49-F238E27FC236}">
                <a16:creationId xmlns:a16="http://schemas.microsoft.com/office/drawing/2014/main" xmlns="" id="{10000CCD-6AFF-4E65-8858-5502306E5811}"/>
              </a:ext>
            </a:extLst>
          </p:cNvPr>
          <p:cNvSpPr>
            <a:spLocks noGrp="1"/>
          </p:cNvSpPr>
          <p:nvPr>
            <p:ph type="body" sz="quarter" idx="13" hasCustomPrompt="1"/>
          </p:nvPr>
        </p:nvSpPr>
        <p:spPr>
          <a:xfrm>
            <a:off x="855578" y="1974209"/>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1</a:t>
            </a:r>
            <a:endParaRPr lang="ru-RU" dirty="0"/>
          </a:p>
        </p:txBody>
      </p:sp>
      <p:sp>
        <p:nvSpPr>
          <p:cNvPr id="32" name="Text Placeholder 24">
            <a:extLst>
              <a:ext uri="{FF2B5EF4-FFF2-40B4-BE49-F238E27FC236}">
                <a16:creationId xmlns:a16="http://schemas.microsoft.com/office/drawing/2014/main" xmlns="" id="{D5D777E5-98F6-416A-8D23-3399269D85CB}"/>
              </a:ext>
            </a:extLst>
          </p:cNvPr>
          <p:cNvSpPr>
            <a:spLocks noGrp="1"/>
          </p:cNvSpPr>
          <p:nvPr>
            <p:ph type="body" sz="quarter" idx="14"/>
          </p:nvPr>
        </p:nvSpPr>
        <p:spPr>
          <a:xfrm>
            <a:off x="1442535" y="1998209"/>
            <a:ext cx="3103110"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smtClean="0"/>
              <a:t>Click to edit Master text styles</a:t>
            </a:r>
          </a:p>
        </p:txBody>
      </p:sp>
      <p:sp>
        <p:nvSpPr>
          <p:cNvPr id="33" name="Text Placeholder 21">
            <a:extLst>
              <a:ext uri="{FF2B5EF4-FFF2-40B4-BE49-F238E27FC236}">
                <a16:creationId xmlns:a16="http://schemas.microsoft.com/office/drawing/2014/main" xmlns="" id="{C979BADF-99B5-4C91-AAE5-FC2C4DBEDE20}"/>
              </a:ext>
            </a:extLst>
          </p:cNvPr>
          <p:cNvSpPr>
            <a:spLocks noGrp="1"/>
          </p:cNvSpPr>
          <p:nvPr>
            <p:ph type="body" sz="quarter" idx="15" hasCustomPrompt="1"/>
          </p:nvPr>
        </p:nvSpPr>
        <p:spPr>
          <a:xfrm>
            <a:off x="4820642" y="1974209"/>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2</a:t>
            </a:r>
            <a:endParaRPr lang="ru-RU" dirty="0"/>
          </a:p>
        </p:txBody>
      </p:sp>
      <p:sp>
        <p:nvSpPr>
          <p:cNvPr id="34" name="Text Placeholder 24">
            <a:extLst>
              <a:ext uri="{FF2B5EF4-FFF2-40B4-BE49-F238E27FC236}">
                <a16:creationId xmlns:a16="http://schemas.microsoft.com/office/drawing/2014/main" xmlns="" id="{6706F6A2-1599-4D73-9288-3ECEACDDCAEA}"/>
              </a:ext>
            </a:extLst>
          </p:cNvPr>
          <p:cNvSpPr>
            <a:spLocks noGrp="1"/>
          </p:cNvSpPr>
          <p:nvPr>
            <p:ph type="body" sz="quarter" idx="16"/>
          </p:nvPr>
        </p:nvSpPr>
        <p:spPr>
          <a:xfrm>
            <a:off x="5477939" y="1998209"/>
            <a:ext cx="2243918"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smtClean="0"/>
              <a:t>Click to edit Master text styles</a:t>
            </a:r>
          </a:p>
        </p:txBody>
      </p:sp>
      <p:sp>
        <p:nvSpPr>
          <p:cNvPr id="35" name="Text Placeholder 21">
            <a:extLst>
              <a:ext uri="{FF2B5EF4-FFF2-40B4-BE49-F238E27FC236}">
                <a16:creationId xmlns:a16="http://schemas.microsoft.com/office/drawing/2014/main" xmlns="" id="{BAE5E245-1702-4722-895D-0808BB0A868A}"/>
              </a:ext>
            </a:extLst>
          </p:cNvPr>
          <p:cNvSpPr>
            <a:spLocks noGrp="1"/>
          </p:cNvSpPr>
          <p:nvPr>
            <p:ph type="body" sz="quarter" idx="17" hasCustomPrompt="1"/>
          </p:nvPr>
        </p:nvSpPr>
        <p:spPr>
          <a:xfrm>
            <a:off x="7906755" y="1991988"/>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3</a:t>
            </a:r>
            <a:endParaRPr lang="ru-RU" dirty="0"/>
          </a:p>
        </p:txBody>
      </p:sp>
      <p:sp>
        <p:nvSpPr>
          <p:cNvPr id="36" name="Text Placeholder 24">
            <a:extLst>
              <a:ext uri="{FF2B5EF4-FFF2-40B4-BE49-F238E27FC236}">
                <a16:creationId xmlns:a16="http://schemas.microsoft.com/office/drawing/2014/main" xmlns="" id="{3701E665-3CED-413C-BAC6-CE003B1494EA}"/>
              </a:ext>
            </a:extLst>
          </p:cNvPr>
          <p:cNvSpPr>
            <a:spLocks noGrp="1"/>
          </p:cNvSpPr>
          <p:nvPr>
            <p:ph type="body" sz="quarter" idx="18"/>
          </p:nvPr>
        </p:nvSpPr>
        <p:spPr>
          <a:xfrm>
            <a:off x="8564052" y="2015988"/>
            <a:ext cx="2959116"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smtClean="0"/>
              <a:t>Click to edit Master text styles</a:t>
            </a:r>
          </a:p>
        </p:txBody>
      </p:sp>
      <p:sp>
        <p:nvSpPr>
          <p:cNvPr id="37" name="Text Placeholder 24">
            <a:extLst>
              <a:ext uri="{FF2B5EF4-FFF2-40B4-BE49-F238E27FC236}">
                <a16:creationId xmlns:a16="http://schemas.microsoft.com/office/drawing/2014/main" xmlns="" id="{E01406B4-D44B-4D1E-91F3-D87541EAD4CE}"/>
              </a:ext>
            </a:extLst>
          </p:cNvPr>
          <p:cNvSpPr>
            <a:spLocks noGrp="1"/>
          </p:cNvSpPr>
          <p:nvPr>
            <p:ph type="body" sz="quarter" idx="19"/>
          </p:nvPr>
        </p:nvSpPr>
        <p:spPr>
          <a:xfrm>
            <a:off x="1020059" y="2927531"/>
            <a:ext cx="1698625" cy="800100"/>
          </a:xfrm>
        </p:spPr>
        <p:txBody>
          <a:bodyPr>
            <a:normAutofit/>
          </a:bodyPr>
          <a:lstStyle>
            <a:lvl1pPr marL="0" indent="0">
              <a:buNone/>
              <a:defRPr sz="1400" b="0">
                <a:solidFill>
                  <a:schemeClr val="bg1">
                    <a:lumMod val="75000"/>
                  </a:schemeClr>
                </a:solidFill>
                <a:latin typeface="+mn-lt"/>
              </a:defRPr>
            </a:lvl1pPr>
          </a:lstStyle>
          <a:p>
            <a:pPr lvl="0"/>
            <a:r>
              <a:rPr lang="en-US" smtClean="0"/>
              <a:t>Click to edit Master text styles</a:t>
            </a:r>
          </a:p>
        </p:txBody>
      </p:sp>
      <p:sp>
        <p:nvSpPr>
          <p:cNvPr id="38" name="Text Placeholder 24">
            <a:extLst>
              <a:ext uri="{FF2B5EF4-FFF2-40B4-BE49-F238E27FC236}">
                <a16:creationId xmlns:a16="http://schemas.microsoft.com/office/drawing/2014/main" xmlns="" id="{9AAD5CF9-9A59-4C5F-8C29-B92AD6012119}"/>
              </a:ext>
            </a:extLst>
          </p:cNvPr>
          <p:cNvSpPr>
            <a:spLocks noGrp="1"/>
          </p:cNvSpPr>
          <p:nvPr>
            <p:ph type="body" sz="quarter" idx="20"/>
          </p:nvPr>
        </p:nvSpPr>
        <p:spPr>
          <a:xfrm>
            <a:off x="2718684" y="2927531"/>
            <a:ext cx="1698625" cy="800100"/>
          </a:xfrm>
        </p:spPr>
        <p:txBody>
          <a:bodyPr>
            <a:normAutofit/>
          </a:bodyPr>
          <a:lstStyle>
            <a:lvl1pPr marL="0" indent="0">
              <a:buNone/>
              <a:defRPr sz="1400" b="0">
                <a:solidFill>
                  <a:schemeClr val="bg1">
                    <a:lumMod val="75000"/>
                  </a:schemeClr>
                </a:solidFill>
                <a:latin typeface="+mn-lt"/>
              </a:defRPr>
            </a:lvl1pPr>
          </a:lstStyle>
          <a:p>
            <a:pPr lvl="0"/>
            <a:r>
              <a:rPr lang="en-US" smtClean="0"/>
              <a:t>Click to edit Master text styles</a:t>
            </a:r>
          </a:p>
        </p:txBody>
      </p:sp>
      <p:sp>
        <p:nvSpPr>
          <p:cNvPr id="39" name="Text Placeholder 24">
            <a:extLst>
              <a:ext uri="{FF2B5EF4-FFF2-40B4-BE49-F238E27FC236}">
                <a16:creationId xmlns:a16="http://schemas.microsoft.com/office/drawing/2014/main" xmlns="" id="{C6725172-65CC-4645-B23F-E77886468F31}"/>
              </a:ext>
            </a:extLst>
          </p:cNvPr>
          <p:cNvSpPr>
            <a:spLocks noGrp="1"/>
          </p:cNvSpPr>
          <p:nvPr>
            <p:ph type="body" sz="quarter" idx="21"/>
          </p:nvPr>
        </p:nvSpPr>
        <p:spPr>
          <a:xfrm>
            <a:off x="4794793" y="2927531"/>
            <a:ext cx="2599197" cy="800100"/>
          </a:xfrm>
        </p:spPr>
        <p:txBody>
          <a:bodyPr>
            <a:normAutofit/>
          </a:bodyPr>
          <a:lstStyle>
            <a:lvl1pPr marL="0" indent="0">
              <a:buNone/>
              <a:defRPr sz="1400" b="0">
                <a:solidFill>
                  <a:schemeClr val="bg1">
                    <a:lumMod val="75000"/>
                  </a:schemeClr>
                </a:solidFill>
                <a:latin typeface="+mn-lt"/>
              </a:defRPr>
            </a:lvl1pPr>
          </a:lstStyle>
          <a:p>
            <a:pPr lvl="0"/>
            <a:r>
              <a:rPr lang="en-US" smtClean="0"/>
              <a:t>Click to edit Master text styles</a:t>
            </a:r>
          </a:p>
        </p:txBody>
      </p:sp>
      <p:sp>
        <p:nvSpPr>
          <p:cNvPr id="40" name="Text Placeholder 24">
            <a:extLst>
              <a:ext uri="{FF2B5EF4-FFF2-40B4-BE49-F238E27FC236}">
                <a16:creationId xmlns:a16="http://schemas.microsoft.com/office/drawing/2014/main" xmlns="" id="{0EA5E6CA-5C78-4B75-BA22-59750E7D4501}"/>
              </a:ext>
            </a:extLst>
          </p:cNvPr>
          <p:cNvSpPr>
            <a:spLocks noGrp="1"/>
          </p:cNvSpPr>
          <p:nvPr>
            <p:ph type="body" sz="quarter" idx="22"/>
          </p:nvPr>
        </p:nvSpPr>
        <p:spPr>
          <a:xfrm>
            <a:off x="7876955" y="2925988"/>
            <a:ext cx="3726423" cy="800100"/>
          </a:xfrm>
        </p:spPr>
        <p:txBody>
          <a:bodyPr>
            <a:normAutofit/>
          </a:bodyPr>
          <a:lstStyle>
            <a:lvl1pPr marL="0" indent="0">
              <a:buNone/>
              <a:defRPr sz="1400" b="0">
                <a:solidFill>
                  <a:schemeClr val="bg1">
                    <a:lumMod val="75000"/>
                  </a:schemeClr>
                </a:solidFill>
                <a:latin typeface="+mn-lt"/>
              </a:defRPr>
            </a:lvl1pPr>
          </a:lstStyle>
          <a:p>
            <a:pPr lvl="0"/>
            <a:r>
              <a:rPr lang="en-US" smtClean="0"/>
              <a:t>Click to edit Master text styles</a:t>
            </a:r>
          </a:p>
        </p:txBody>
      </p:sp>
      <p:sp>
        <p:nvSpPr>
          <p:cNvPr id="41" name="Text Placeholder 24">
            <a:extLst>
              <a:ext uri="{FF2B5EF4-FFF2-40B4-BE49-F238E27FC236}">
                <a16:creationId xmlns:a16="http://schemas.microsoft.com/office/drawing/2014/main" xmlns="" id="{E1C61752-F57C-4FBF-93F3-06F43CCA43C8}"/>
              </a:ext>
            </a:extLst>
          </p:cNvPr>
          <p:cNvSpPr>
            <a:spLocks noGrp="1"/>
          </p:cNvSpPr>
          <p:nvPr>
            <p:ph type="body" sz="quarter" idx="23"/>
          </p:nvPr>
        </p:nvSpPr>
        <p:spPr>
          <a:xfrm>
            <a:off x="1284133" y="5751926"/>
            <a:ext cx="9623735" cy="470478"/>
          </a:xfrm>
        </p:spPr>
        <p:txBody>
          <a:bodyPr>
            <a:normAutofit/>
          </a:bodyPr>
          <a:lstStyle>
            <a:lvl1pPr marL="0" indent="0" algn="ctr">
              <a:buNone/>
              <a:defRPr sz="1600" b="0">
                <a:solidFill>
                  <a:schemeClr val="tx2"/>
                </a:solidFill>
                <a:latin typeface="+mn-lt"/>
              </a:defRPr>
            </a:lvl1pPr>
          </a:lstStyle>
          <a:p>
            <a:pPr lvl="0"/>
            <a:r>
              <a:rPr lang="en-US" smtClean="0"/>
              <a:t>Click to edit Master text styles</a:t>
            </a:r>
          </a:p>
        </p:txBody>
      </p:sp>
      <p:sp>
        <p:nvSpPr>
          <p:cNvPr id="42" name="Text Placeholder 24">
            <a:extLst>
              <a:ext uri="{FF2B5EF4-FFF2-40B4-BE49-F238E27FC236}">
                <a16:creationId xmlns:a16="http://schemas.microsoft.com/office/drawing/2014/main" xmlns="" id="{E0232175-FB97-4039-8136-B9DD27441C05}"/>
              </a:ext>
            </a:extLst>
          </p:cNvPr>
          <p:cNvSpPr>
            <a:spLocks noGrp="1"/>
          </p:cNvSpPr>
          <p:nvPr>
            <p:ph type="body" sz="quarter" idx="24"/>
          </p:nvPr>
        </p:nvSpPr>
        <p:spPr>
          <a:xfrm>
            <a:off x="4794791" y="4893792"/>
            <a:ext cx="2599199" cy="615026"/>
          </a:xfrm>
        </p:spPr>
        <p:txBody>
          <a:bodyPr>
            <a:normAutofit/>
          </a:bodyPr>
          <a:lstStyle>
            <a:lvl1pPr marL="0" indent="0">
              <a:buNone/>
              <a:defRPr sz="1600" b="0">
                <a:solidFill>
                  <a:schemeClr val="bg2"/>
                </a:solidFill>
                <a:latin typeface="+mn-lt"/>
              </a:defRPr>
            </a:lvl1pPr>
          </a:lstStyle>
          <a:p>
            <a:pPr lvl="0"/>
            <a:r>
              <a:rPr lang="en-US" smtClean="0"/>
              <a:t>Click to edit Master text styles</a:t>
            </a:r>
          </a:p>
        </p:txBody>
      </p:sp>
      <p:sp>
        <p:nvSpPr>
          <p:cNvPr id="43" name="Text Placeholder 24">
            <a:extLst>
              <a:ext uri="{FF2B5EF4-FFF2-40B4-BE49-F238E27FC236}">
                <a16:creationId xmlns:a16="http://schemas.microsoft.com/office/drawing/2014/main" xmlns="" id="{6E5262C3-0603-403F-AB36-FB4EB9FC7BCB}"/>
              </a:ext>
            </a:extLst>
          </p:cNvPr>
          <p:cNvSpPr>
            <a:spLocks noGrp="1"/>
          </p:cNvSpPr>
          <p:nvPr>
            <p:ph type="body" sz="quarter" idx="25"/>
          </p:nvPr>
        </p:nvSpPr>
        <p:spPr>
          <a:xfrm>
            <a:off x="7890713" y="4893792"/>
            <a:ext cx="3712665" cy="615026"/>
          </a:xfrm>
        </p:spPr>
        <p:txBody>
          <a:bodyPr>
            <a:normAutofit/>
          </a:bodyPr>
          <a:lstStyle>
            <a:lvl1pPr marL="0" indent="0">
              <a:buNone/>
              <a:defRPr sz="1600" b="0">
                <a:solidFill>
                  <a:schemeClr val="bg2"/>
                </a:solidFill>
                <a:latin typeface="+mn-lt"/>
              </a:defRPr>
            </a:lvl1pPr>
          </a:lstStyle>
          <a:p>
            <a:pPr lvl="0"/>
            <a:r>
              <a:rPr lang="en-US" smtClean="0"/>
              <a:t>Click to edit Master text styles</a:t>
            </a:r>
          </a:p>
        </p:txBody>
      </p:sp>
      <p:sp>
        <p:nvSpPr>
          <p:cNvPr id="44" name="Picture Placeholder 12">
            <a:extLst>
              <a:ext uri="{FF2B5EF4-FFF2-40B4-BE49-F238E27FC236}">
                <a16:creationId xmlns:a16="http://schemas.microsoft.com/office/drawing/2014/main" xmlns="" id="{D2FBACFC-8B68-4A37-95A4-26BE5A23D759}"/>
              </a:ext>
            </a:extLst>
          </p:cNvPr>
          <p:cNvSpPr>
            <a:spLocks noGrp="1"/>
          </p:cNvSpPr>
          <p:nvPr>
            <p:ph type="pic" sz="quarter" idx="37"/>
          </p:nvPr>
        </p:nvSpPr>
        <p:spPr>
          <a:xfrm>
            <a:off x="1020058" y="3800404"/>
            <a:ext cx="3273552" cy="1618488"/>
          </a:xfrm>
        </p:spPr>
        <p:txBody>
          <a:bodyPr anchor="ctr" anchorCtr="0">
            <a:noAutofit/>
          </a:bodyPr>
          <a:lstStyle>
            <a:lvl1pPr marL="0" indent="0" algn="ctr">
              <a:buNone/>
              <a:defRPr sz="1400">
                <a:solidFill>
                  <a:schemeClr val="bg1">
                    <a:lumMod val="75000"/>
                  </a:schemeClr>
                </a:solidFill>
              </a:defRPr>
            </a:lvl1pPr>
          </a:lstStyle>
          <a:p>
            <a:r>
              <a:rPr lang="en-US" dirty="0" smtClean="0"/>
              <a:t>Click icon to add picture</a:t>
            </a:r>
            <a:endParaRPr lang="ru-RU" dirty="0"/>
          </a:p>
        </p:txBody>
      </p:sp>
      <p:sp>
        <p:nvSpPr>
          <p:cNvPr id="46" name="Picture Placeholder 12">
            <a:extLst>
              <a:ext uri="{FF2B5EF4-FFF2-40B4-BE49-F238E27FC236}">
                <a16:creationId xmlns:a16="http://schemas.microsoft.com/office/drawing/2014/main" xmlns="" id="{5A6A36C6-8489-4333-927A-141D8F98AE50}"/>
              </a:ext>
            </a:extLst>
          </p:cNvPr>
          <p:cNvSpPr>
            <a:spLocks noGrp="1"/>
          </p:cNvSpPr>
          <p:nvPr>
            <p:ph type="pic" sz="quarter" idx="43"/>
          </p:nvPr>
        </p:nvSpPr>
        <p:spPr>
          <a:xfrm>
            <a:off x="4794792" y="3864572"/>
            <a:ext cx="2599199" cy="896112"/>
          </a:xfrm>
        </p:spPr>
        <p:txBody>
          <a:bodyPr anchor="ctr" anchorCtr="0">
            <a:noAutofit/>
          </a:bodyPr>
          <a:lstStyle>
            <a:lvl1pPr marL="0" indent="0" algn="ctr">
              <a:buNone/>
              <a:defRPr sz="1400">
                <a:solidFill>
                  <a:schemeClr val="bg1">
                    <a:lumMod val="75000"/>
                  </a:schemeClr>
                </a:solidFill>
              </a:defRPr>
            </a:lvl1pPr>
          </a:lstStyle>
          <a:p>
            <a:r>
              <a:rPr lang="en-US" dirty="0" smtClean="0"/>
              <a:t>Click icon to add picture</a:t>
            </a:r>
            <a:endParaRPr lang="ru-RU" dirty="0"/>
          </a:p>
        </p:txBody>
      </p:sp>
      <p:sp>
        <p:nvSpPr>
          <p:cNvPr id="47" name="Picture Placeholder 9">
            <a:extLst>
              <a:ext uri="{FF2B5EF4-FFF2-40B4-BE49-F238E27FC236}">
                <a16:creationId xmlns:a16="http://schemas.microsoft.com/office/drawing/2014/main" xmlns="" id="{BB2DF986-C446-4302-9099-B1512AD5D8CA}"/>
              </a:ext>
            </a:extLst>
          </p:cNvPr>
          <p:cNvSpPr>
            <a:spLocks noGrp="1"/>
          </p:cNvSpPr>
          <p:nvPr>
            <p:ph type="pic" sz="quarter" idx="44"/>
          </p:nvPr>
        </p:nvSpPr>
        <p:spPr>
          <a:xfrm>
            <a:off x="7876955" y="3864572"/>
            <a:ext cx="2599200" cy="896400"/>
          </a:xfrm>
        </p:spPr>
        <p:txBody>
          <a:bodyPr anchor="ctr" anchorCtr="0">
            <a:normAutofit/>
          </a:bodyPr>
          <a:lstStyle>
            <a:lvl1pPr marL="0" indent="0" algn="ctr">
              <a:buNone/>
              <a:defRPr sz="1400">
                <a:solidFill>
                  <a:schemeClr val="bg1">
                    <a:lumMod val="75000"/>
                  </a:schemeClr>
                </a:solidFill>
              </a:defRPr>
            </a:lvl1pPr>
          </a:lstStyle>
          <a:p>
            <a:r>
              <a:rPr lang="en-US" dirty="0" smtClean="0"/>
              <a:t>Click icon to add picture</a:t>
            </a:r>
            <a:endParaRPr lang="ru-RU" dirty="0"/>
          </a:p>
        </p:txBody>
      </p:sp>
      <p:sp>
        <p:nvSpPr>
          <p:cNvPr id="22" name="Title 1">
            <a:extLst>
              <a:ext uri="{FF2B5EF4-FFF2-40B4-BE49-F238E27FC236}">
                <a16:creationId xmlns:a16="http://schemas.microsoft.com/office/drawing/2014/main" xmlns="" id="{BB58C539-3FDE-4755-BEB4-C953AA292673}"/>
              </a:ext>
            </a:extLst>
          </p:cNvPr>
          <p:cNvSpPr>
            <a:spLocks noGrp="1"/>
          </p:cNvSpPr>
          <p:nvPr>
            <p:ph type="title" hasCustomPrompt="1"/>
          </p:nvPr>
        </p:nvSpPr>
        <p:spPr>
          <a:xfrm>
            <a:off x="774032" y="741320"/>
            <a:ext cx="10506743" cy="782638"/>
          </a:xfrm>
        </p:spPr>
        <p:txBody>
          <a:bodyPr>
            <a:normAutofit/>
          </a:bodyPr>
          <a:lstStyle>
            <a:lvl1pPr algn="l">
              <a:defRPr sz="4000" b="1">
                <a:solidFill>
                  <a:schemeClr val="bg1"/>
                </a:solidFill>
              </a:defRPr>
            </a:lvl1pPr>
          </a:lstStyle>
          <a:p>
            <a:r>
              <a:rPr lang="en-US" dirty="0"/>
              <a:t>HOW TO USE THIS TEMPALTE</a:t>
            </a:r>
            <a:endParaRPr lang="ru-RU" dirty="0"/>
          </a:p>
        </p:txBody>
      </p:sp>
      <p:sp>
        <p:nvSpPr>
          <p:cNvPr id="23" name="Graphic 15">
            <a:extLst>
              <a:ext uri="{FF2B5EF4-FFF2-40B4-BE49-F238E27FC236}">
                <a16:creationId xmlns:a16="http://schemas.microsoft.com/office/drawing/2014/main" xmlns="" id="{8EDA54DA-ED01-4416-96BF-C8968F4684B4}"/>
              </a:ext>
            </a:extLst>
          </p:cNvPr>
          <p:cNvSpPr/>
          <p:nvPr userDrawn="1"/>
        </p:nvSpPr>
        <p:spPr>
          <a:xfrm>
            <a:off x="-11173" y="1610268"/>
            <a:ext cx="9252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11389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xmlns="" id="{9D8367A5-C050-47FB-A1BD-54CD13DE3A0F}"/>
              </a:ext>
            </a:extLst>
          </p:cNvPr>
          <p:cNvSpPr>
            <a:spLocks noGrp="1"/>
          </p:cNvSpPr>
          <p:nvPr>
            <p:ph type="pic" sz="quarter" idx="16"/>
          </p:nvPr>
        </p:nvSpPr>
        <p:spPr>
          <a:xfrm>
            <a:off x="5519738" y="0"/>
            <a:ext cx="6103621" cy="6858000"/>
          </a:xfrm>
          <a:custGeom>
            <a:avLst/>
            <a:gdLst>
              <a:gd name="connsiteX0" fmla="*/ 3914141 w 6103621"/>
              <a:gd name="connsiteY0" fmla="*/ 914400 h 6858000"/>
              <a:gd name="connsiteX1" fmla="*/ 6103621 w 6103621"/>
              <a:gd name="connsiteY1" fmla="*/ 914400 h 6858000"/>
              <a:gd name="connsiteX2" fmla="*/ 4339591 w 6103621"/>
              <a:gd name="connsiteY2" fmla="*/ 6858000 h 6858000"/>
              <a:gd name="connsiteX3" fmla="*/ 2150112 w 6103621"/>
              <a:gd name="connsiteY3" fmla="*/ 6858000 h 6858000"/>
              <a:gd name="connsiteX4" fmla="*/ 1769111 w 6103621"/>
              <a:gd name="connsiteY4" fmla="*/ 0 h 6858000"/>
              <a:gd name="connsiteX5" fmla="*/ 3958591 w 6103621"/>
              <a:gd name="connsiteY5" fmla="*/ 0 h 6858000"/>
              <a:gd name="connsiteX6" fmla="*/ 2189480 w 6103621"/>
              <a:gd name="connsiteY6" fmla="*/ 5943601 h 6858000"/>
              <a:gd name="connsiteX7" fmla="*/ 0 w 6103621"/>
              <a:gd name="connsiteY7" fmla="*/ 594360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3621" h="6858000">
                <a:moveTo>
                  <a:pt x="3914141" y="914400"/>
                </a:moveTo>
                <a:lnTo>
                  <a:pt x="6103621" y="914400"/>
                </a:lnTo>
                <a:lnTo>
                  <a:pt x="4339591" y="6858000"/>
                </a:lnTo>
                <a:lnTo>
                  <a:pt x="2150112" y="6858000"/>
                </a:lnTo>
                <a:close/>
                <a:moveTo>
                  <a:pt x="1769111" y="0"/>
                </a:moveTo>
                <a:lnTo>
                  <a:pt x="3958591" y="0"/>
                </a:lnTo>
                <a:lnTo>
                  <a:pt x="2189480" y="5943601"/>
                </a:lnTo>
                <a:lnTo>
                  <a:pt x="0" y="5943601"/>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dirty="0" smtClean="0"/>
              <a:t>Click icon to add picture</a:t>
            </a:r>
            <a:endParaRPr lang="ru-RU" dirty="0"/>
          </a:p>
        </p:txBody>
      </p:sp>
      <p:sp>
        <p:nvSpPr>
          <p:cNvPr id="3" name="Slide Number Placeholder 2">
            <a:extLst>
              <a:ext uri="{FF2B5EF4-FFF2-40B4-BE49-F238E27FC236}">
                <a16:creationId xmlns:a16="http://schemas.microsoft.com/office/drawing/2014/main" xmlns=""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4" name="Text Placeholder 14">
            <a:extLst>
              <a:ext uri="{FF2B5EF4-FFF2-40B4-BE49-F238E27FC236}">
                <a16:creationId xmlns:a16="http://schemas.microsoft.com/office/drawing/2014/main" xmlns="" id="{302F0820-F94A-40EF-B3BE-26CD0CB55173}"/>
              </a:ext>
            </a:extLst>
          </p:cNvPr>
          <p:cNvSpPr>
            <a:spLocks noGrp="1"/>
          </p:cNvSpPr>
          <p:nvPr>
            <p:ph type="body" sz="quarter" idx="15"/>
          </p:nvPr>
        </p:nvSpPr>
        <p:spPr>
          <a:xfrm>
            <a:off x="774032" y="3074529"/>
            <a:ext cx="4421856" cy="2588637"/>
          </a:xfrm>
        </p:spPr>
        <p:txBody>
          <a:bodyPr lIns="0">
            <a:normAutofit/>
          </a:bodyPr>
          <a:lstStyle>
            <a:lvl1pPr marL="180000" indent="-180000">
              <a:spcBef>
                <a:spcPts val="600"/>
              </a:spcBef>
              <a:buClr>
                <a:schemeClr val="bg2"/>
              </a:buClr>
              <a:buFont typeface="Wingdings" panose="05000000000000000000" pitchFamily="2" charset="2"/>
              <a:buChar char="§"/>
              <a:defRPr sz="1400" b="0" i="0">
                <a:solidFill>
                  <a:schemeClr val="bg1">
                    <a:lumMod val="75000"/>
                  </a:schemeClr>
                </a:solidFill>
              </a:defRPr>
            </a:lvl1pPr>
          </a:lstStyle>
          <a:p>
            <a:pPr lvl="0"/>
            <a:r>
              <a:rPr lang="en-US" smtClean="0"/>
              <a:t>Click to edit Master text styles</a:t>
            </a:r>
          </a:p>
        </p:txBody>
      </p:sp>
      <p:sp>
        <p:nvSpPr>
          <p:cNvPr id="21" name="Title 1">
            <a:extLst>
              <a:ext uri="{FF2B5EF4-FFF2-40B4-BE49-F238E27FC236}">
                <a16:creationId xmlns:a16="http://schemas.microsoft.com/office/drawing/2014/main" xmlns="" id="{33528AEE-54AB-4366-9576-BBA1CE5F3A54}"/>
              </a:ext>
            </a:extLst>
          </p:cNvPr>
          <p:cNvSpPr>
            <a:spLocks noGrp="1"/>
          </p:cNvSpPr>
          <p:nvPr>
            <p:ph type="title" hasCustomPrompt="1"/>
          </p:nvPr>
        </p:nvSpPr>
        <p:spPr>
          <a:xfrm>
            <a:off x="774032" y="1032746"/>
            <a:ext cx="5056083" cy="782638"/>
          </a:xfrm>
        </p:spPr>
        <p:txBody>
          <a:bodyPr>
            <a:normAutofit/>
          </a:bodyPr>
          <a:lstStyle>
            <a:lvl1pPr algn="l">
              <a:defRPr sz="4000" b="1">
                <a:solidFill>
                  <a:schemeClr val="bg1"/>
                </a:solidFill>
              </a:defRPr>
            </a:lvl1pPr>
          </a:lstStyle>
          <a:p>
            <a:r>
              <a:rPr lang="en-US" dirty="0"/>
              <a:t>TEXT LAYOUT 1</a:t>
            </a:r>
            <a:endParaRPr lang="ru-RU" dirty="0"/>
          </a:p>
        </p:txBody>
      </p:sp>
      <p:sp>
        <p:nvSpPr>
          <p:cNvPr id="22" name="Text Placeholder 17">
            <a:extLst>
              <a:ext uri="{FF2B5EF4-FFF2-40B4-BE49-F238E27FC236}">
                <a16:creationId xmlns:a16="http://schemas.microsoft.com/office/drawing/2014/main" xmlns="" id="{A1867536-E941-4FED-8B68-2609143C2A78}"/>
              </a:ext>
            </a:extLst>
          </p:cNvPr>
          <p:cNvSpPr>
            <a:spLocks noGrp="1"/>
          </p:cNvSpPr>
          <p:nvPr>
            <p:ph type="body" sz="quarter" idx="13" hasCustomPrompt="1"/>
          </p:nvPr>
        </p:nvSpPr>
        <p:spPr>
          <a:xfrm>
            <a:off x="774032" y="2225392"/>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6" name="Graphic 4">
            <a:extLst>
              <a:ext uri="{FF2B5EF4-FFF2-40B4-BE49-F238E27FC236}">
                <a16:creationId xmlns:a16="http://schemas.microsoft.com/office/drawing/2014/main" xmlns=""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1" name="Graphic 15">
            <a:extLst>
              <a:ext uri="{FF2B5EF4-FFF2-40B4-BE49-F238E27FC236}">
                <a16:creationId xmlns:a16="http://schemas.microsoft.com/office/drawing/2014/main" xmlns=""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72139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xmlns="" id="{B2044CCF-605D-4D6E-A41D-D6AED53B2233}"/>
              </a:ext>
            </a:extLst>
          </p:cNvPr>
          <p:cNvSpPr>
            <a:spLocks noGrp="1"/>
          </p:cNvSpPr>
          <p:nvPr>
            <p:ph type="pic" sz="quarter" idx="16"/>
          </p:nvPr>
        </p:nvSpPr>
        <p:spPr>
          <a:xfrm>
            <a:off x="0" y="404811"/>
            <a:ext cx="6108872" cy="5485128"/>
          </a:xfrm>
          <a:custGeom>
            <a:avLst/>
            <a:gdLst>
              <a:gd name="connsiteX0" fmla="*/ 0 w 6108872"/>
              <a:gd name="connsiteY0" fmla="*/ 2203471 h 5485128"/>
              <a:gd name="connsiteX1" fmla="*/ 6108872 w 6108872"/>
              <a:gd name="connsiteY1" fmla="*/ 3505695 h 5485128"/>
              <a:gd name="connsiteX2" fmla="*/ 6108872 w 6108872"/>
              <a:gd name="connsiteY2" fmla="*/ 5485128 h 5485128"/>
              <a:gd name="connsiteX3" fmla="*/ 0 w 6108872"/>
              <a:gd name="connsiteY3" fmla="*/ 4182903 h 5485128"/>
              <a:gd name="connsiteX4" fmla="*/ 0 w 6108872"/>
              <a:gd name="connsiteY4" fmla="*/ 0 h 5485128"/>
              <a:gd name="connsiteX5" fmla="*/ 6108872 w 6108872"/>
              <a:gd name="connsiteY5" fmla="*/ 1302225 h 5485128"/>
              <a:gd name="connsiteX6" fmla="*/ 6108872 w 6108872"/>
              <a:gd name="connsiteY6" fmla="*/ 3281657 h 5485128"/>
              <a:gd name="connsiteX7" fmla="*/ 0 w 6108872"/>
              <a:gd name="connsiteY7" fmla="*/ 1979432 h 5485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8872" h="5485128">
                <a:moveTo>
                  <a:pt x="0" y="2203471"/>
                </a:moveTo>
                <a:lnTo>
                  <a:pt x="6108872" y="3505695"/>
                </a:lnTo>
                <a:lnTo>
                  <a:pt x="6108872" y="5485128"/>
                </a:lnTo>
                <a:lnTo>
                  <a:pt x="0" y="4182903"/>
                </a:lnTo>
                <a:close/>
                <a:moveTo>
                  <a:pt x="0" y="0"/>
                </a:moveTo>
                <a:lnTo>
                  <a:pt x="6108872" y="1302225"/>
                </a:lnTo>
                <a:lnTo>
                  <a:pt x="6108872" y="3281657"/>
                </a:lnTo>
                <a:lnTo>
                  <a:pt x="0" y="1979432"/>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dirty="0" smtClean="0"/>
              <a:t>Click icon to add picture</a:t>
            </a:r>
            <a:endParaRPr lang="ru-RU" dirty="0"/>
          </a:p>
        </p:txBody>
      </p:sp>
      <p:sp>
        <p:nvSpPr>
          <p:cNvPr id="3" name="Slide Number Placeholder 2">
            <a:extLst>
              <a:ext uri="{FF2B5EF4-FFF2-40B4-BE49-F238E27FC236}">
                <a16:creationId xmlns:a16="http://schemas.microsoft.com/office/drawing/2014/main" xmlns=""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6" name="Text Placeholder 14">
            <a:extLst>
              <a:ext uri="{FF2B5EF4-FFF2-40B4-BE49-F238E27FC236}">
                <a16:creationId xmlns:a16="http://schemas.microsoft.com/office/drawing/2014/main" xmlns="" id="{E7F180F3-53B1-4A31-82A4-E6F9B5D8D8A3}"/>
              </a:ext>
            </a:extLst>
          </p:cNvPr>
          <p:cNvSpPr>
            <a:spLocks noGrp="1"/>
          </p:cNvSpPr>
          <p:nvPr>
            <p:ph type="body" sz="quarter" idx="15"/>
          </p:nvPr>
        </p:nvSpPr>
        <p:spPr>
          <a:xfrm>
            <a:off x="6881205" y="3090572"/>
            <a:ext cx="4421857" cy="2588637"/>
          </a:xfrm>
        </p:spPr>
        <p:txBody>
          <a:bodyPr lIns="0">
            <a:normAutofit/>
          </a:bodyPr>
          <a:lstStyle>
            <a:lvl1pPr marL="180000" indent="-180000">
              <a:spcBef>
                <a:spcPts val="600"/>
              </a:spcBef>
              <a:buClr>
                <a:schemeClr val="bg2"/>
              </a:buClr>
              <a:buFont typeface="Wingdings" panose="05000000000000000000" pitchFamily="2" charset="2"/>
              <a:buChar char="§"/>
              <a:defRPr sz="1400" b="0" i="0">
                <a:solidFill>
                  <a:schemeClr val="bg1">
                    <a:lumMod val="75000"/>
                  </a:schemeClr>
                </a:solidFill>
              </a:defRPr>
            </a:lvl1pPr>
          </a:lstStyle>
          <a:p>
            <a:pPr lvl="0"/>
            <a:r>
              <a:rPr lang="en-US" smtClean="0"/>
              <a:t>Click to edit Master text styles</a:t>
            </a:r>
          </a:p>
        </p:txBody>
      </p:sp>
      <p:sp>
        <p:nvSpPr>
          <p:cNvPr id="17" name="Title 1">
            <a:extLst>
              <a:ext uri="{FF2B5EF4-FFF2-40B4-BE49-F238E27FC236}">
                <a16:creationId xmlns:a16="http://schemas.microsoft.com/office/drawing/2014/main" xmlns="" id="{BD523330-9E96-4C6E-B5A4-6B543D365FA1}"/>
              </a:ext>
            </a:extLst>
          </p:cNvPr>
          <p:cNvSpPr>
            <a:spLocks noGrp="1"/>
          </p:cNvSpPr>
          <p:nvPr>
            <p:ph type="title" hasCustomPrompt="1"/>
          </p:nvPr>
        </p:nvSpPr>
        <p:spPr>
          <a:xfrm>
            <a:off x="6881206" y="1046140"/>
            <a:ext cx="5056083" cy="782638"/>
          </a:xfrm>
        </p:spPr>
        <p:txBody>
          <a:bodyPr>
            <a:normAutofit/>
          </a:bodyPr>
          <a:lstStyle>
            <a:lvl1pPr algn="l">
              <a:defRPr sz="4000" b="1">
                <a:solidFill>
                  <a:schemeClr val="bg1"/>
                </a:solidFill>
              </a:defRPr>
            </a:lvl1pPr>
          </a:lstStyle>
          <a:p>
            <a:r>
              <a:rPr lang="en-US" dirty="0"/>
              <a:t>TEXT LAYOUT 2</a:t>
            </a:r>
            <a:endParaRPr lang="ru-RU" dirty="0"/>
          </a:p>
        </p:txBody>
      </p:sp>
      <p:sp>
        <p:nvSpPr>
          <p:cNvPr id="18" name="Text Placeholder 17">
            <a:extLst>
              <a:ext uri="{FF2B5EF4-FFF2-40B4-BE49-F238E27FC236}">
                <a16:creationId xmlns:a16="http://schemas.microsoft.com/office/drawing/2014/main" xmlns="" id="{1A08F6B3-0ADA-4ECF-8D25-7DFE4A36411B}"/>
              </a:ext>
            </a:extLst>
          </p:cNvPr>
          <p:cNvSpPr>
            <a:spLocks noGrp="1"/>
          </p:cNvSpPr>
          <p:nvPr>
            <p:ph type="body" sz="quarter" idx="13" hasCustomPrompt="1"/>
          </p:nvPr>
        </p:nvSpPr>
        <p:spPr>
          <a:xfrm>
            <a:off x="6881206" y="2241515"/>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19" name="Graphic 15">
            <a:extLst>
              <a:ext uri="{FF2B5EF4-FFF2-40B4-BE49-F238E27FC236}">
                <a16:creationId xmlns:a16="http://schemas.microsoft.com/office/drawing/2014/main" xmlns="" id="{5CCECBFE-3C2B-4492-BCDA-1EFEB5E3E092}"/>
              </a:ext>
            </a:extLst>
          </p:cNvPr>
          <p:cNvSpPr/>
          <p:nvPr userDrawn="1"/>
        </p:nvSpPr>
        <p:spPr>
          <a:xfrm flipH="1">
            <a:off x="6980920" y="1947672"/>
            <a:ext cx="5220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0" name="Graphic 4">
            <a:extLst>
              <a:ext uri="{FF2B5EF4-FFF2-40B4-BE49-F238E27FC236}">
                <a16:creationId xmlns:a16="http://schemas.microsoft.com/office/drawing/2014/main" xmlns="" id="{3441B044-38F8-49ED-845B-5D926C811447}"/>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599193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xmlns="" id="{2C819B96-1084-49C3-82B7-229513AC2269}"/>
              </a:ext>
            </a:extLst>
          </p:cNvPr>
          <p:cNvGrpSpPr/>
          <p:nvPr/>
        </p:nvGrpSpPr>
        <p:grpSpPr>
          <a:xfrm>
            <a:off x="0" y="0"/>
            <a:ext cx="12192000" cy="6858000"/>
            <a:chOff x="0" y="0"/>
            <a:chExt cx="12192000" cy="6858000"/>
          </a:xfrm>
        </p:grpSpPr>
        <p:sp>
          <p:nvSpPr>
            <p:cNvPr id="16" name="Freeform: Shape 15">
              <a:extLst>
                <a:ext uri="{FF2B5EF4-FFF2-40B4-BE49-F238E27FC236}">
                  <a16:creationId xmlns:a16="http://schemas.microsoft.com/office/drawing/2014/main" xmlns=""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xmlns="" id="{2758CCEA-6327-4FC9-8472-4E74DC77BAD5}"/>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xmlns=""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8" name="Text Placeholder 2">
            <a:extLst>
              <a:ext uri="{FF2B5EF4-FFF2-40B4-BE49-F238E27FC236}">
                <a16:creationId xmlns:a16="http://schemas.microsoft.com/office/drawing/2014/main" xmlns="" id="{03373955-AB5B-4186-8098-9DBA0AB2650E}"/>
              </a:ext>
            </a:extLst>
          </p:cNvPr>
          <p:cNvSpPr>
            <a:spLocks noGrp="1"/>
          </p:cNvSpPr>
          <p:nvPr>
            <p:ph type="body" idx="1" hasCustomPrompt="1"/>
          </p:nvPr>
        </p:nvSpPr>
        <p:spPr>
          <a:xfrm>
            <a:off x="774031" y="2993041"/>
            <a:ext cx="4365625" cy="454353"/>
          </a:xfrm>
        </p:spPr>
        <p:txBody>
          <a:bodyPr>
            <a:noAutofit/>
          </a:bodyPr>
          <a:lstStyle>
            <a:lvl1pPr marL="0" indent="0">
              <a:buNone/>
              <a:defRPr sz="27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10" name="Text Placeholder 2">
            <a:extLst>
              <a:ext uri="{FF2B5EF4-FFF2-40B4-BE49-F238E27FC236}">
                <a16:creationId xmlns:a16="http://schemas.microsoft.com/office/drawing/2014/main" xmlns="" id="{23A3472E-32B4-4CAD-B5D0-420AA3FB4CE3}"/>
              </a:ext>
            </a:extLst>
          </p:cNvPr>
          <p:cNvSpPr>
            <a:spLocks noGrp="1"/>
          </p:cNvSpPr>
          <p:nvPr>
            <p:ph type="body" idx="18" hasCustomPrompt="1"/>
          </p:nvPr>
        </p:nvSpPr>
        <p:spPr>
          <a:xfrm>
            <a:off x="6627120" y="2993041"/>
            <a:ext cx="4365625" cy="454353"/>
          </a:xfrm>
        </p:spPr>
        <p:txBody>
          <a:bodyPr>
            <a:noAutofit/>
          </a:bodyPr>
          <a:lstStyle>
            <a:lvl1pPr marL="0" indent="0">
              <a:buNone/>
              <a:defRPr sz="27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11" name="Text Placeholder 26">
            <a:extLst>
              <a:ext uri="{FF2B5EF4-FFF2-40B4-BE49-F238E27FC236}">
                <a16:creationId xmlns:a16="http://schemas.microsoft.com/office/drawing/2014/main" xmlns="" id="{1AEED068-3EA0-4BF4-875C-02473E9EB0CC}"/>
              </a:ext>
            </a:extLst>
          </p:cNvPr>
          <p:cNvSpPr>
            <a:spLocks noGrp="1"/>
          </p:cNvSpPr>
          <p:nvPr>
            <p:ph type="body" sz="quarter" idx="20"/>
          </p:nvPr>
        </p:nvSpPr>
        <p:spPr>
          <a:xfrm>
            <a:off x="774032" y="3563411"/>
            <a:ext cx="4365625" cy="2333625"/>
          </a:xfrm>
        </p:spPr>
        <p:txBody>
          <a:bodyPr>
            <a:normAutofit/>
          </a:bodyPr>
          <a:lstStyle>
            <a:lvl1pPr marL="180000" indent="-180000">
              <a:spcBef>
                <a:spcPts val="600"/>
              </a:spcBef>
              <a:buClr>
                <a:schemeClr val="bg2"/>
              </a:buClr>
              <a:buFont typeface="Wingdings" panose="05000000000000000000" pitchFamily="2" charset="2"/>
              <a:buChar char="§"/>
              <a:defRPr sz="1400">
                <a:solidFill>
                  <a:schemeClr val="bg1">
                    <a:lumMod val="7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smtClean="0"/>
              <a:t>Click to edit Master text styles</a:t>
            </a:r>
          </a:p>
        </p:txBody>
      </p:sp>
      <p:sp>
        <p:nvSpPr>
          <p:cNvPr id="12" name="Text Placeholder 26">
            <a:extLst>
              <a:ext uri="{FF2B5EF4-FFF2-40B4-BE49-F238E27FC236}">
                <a16:creationId xmlns:a16="http://schemas.microsoft.com/office/drawing/2014/main" xmlns="" id="{3590B9DA-A2DF-4AE1-9A98-C7B84F48C3A9}"/>
              </a:ext>
            </a:extLst>
          </p:cNvPr>
          <p:cNvSpPr>
            <a:spLocks noGrp="1"/>
          </p:cNvSpPr>
          <p:nvPr>
            <p:ph type="body" sz="quarter" idx="21"/>
          </p:nvPr>
        </p:nvSpPr>
        <p:spPr>
          <a:xfrm>
            <a:off x="6627121" y="3563411"/>
            <a:ext cx="4365625" cy="2333625"/>
          </a:xfrm>
        </p:spPr>
        <p:txBody>
          <a:bodyPr>
            <a:normAutofit/>
          </a:bodyPr>
          <a:lstStyle>
            <a:lvl1pPr marL="180000" indent="-180000">
              <a:spcBef>
                <a:spcPts val="600"/>
              </a:spcBef>
              <a:buClr>
                <a:schemeClr val="bg2"/>
              </a:buClr>
              <a:buFont typeface="Wingdings" panose="05000000000000000000" pitchFamily="2" charset="2"/>
              <a:buChar char="§"/>
              <a:defRPr sz="1400">
                <a:solidFill>
                  <a:schemeClr val="bg1">
                    <a:lumMod val="7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smtClean="0"/>
              <a:t>Click to edit Master text styles</a:t>
            </a:r>
          </a:p>
        </p:txBody>
      </p:sp>
      <p:sp>
        <p:nvSpPr>
          <p:cNvPr id="19" name="Graphic 4">
            <a:extLst>
              <a:ext uri="{FF2B5EF4-FFF2-40B4-BE49-F238E27FC236}">
                <a16:creationId xmlns:a16="http://schemas.microsoft.com/office/drawing/2014/main" xmlns=""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0" name="Title 1">
            <a:extLst>
              <a:ext uri="{FF2B5EF4-FFF2-40B4-BE49-F238E27FC236}">
                <a16:creationId xmlns:a16="http://schemas.microsoft.com/office/drawing/2014/main" xmlns="" id="{9845E736-FB54-4B3D-821B-60C0AB9E1A53}"/>
              </a:ext>
            </a:extLst>
          </p:cNvPr>
          <p:cNvSpPr>
            <a:spLocks noGrp="1"/>
          </p:cNvSpPr>
          <p:nvPr>
            <p:ph type="title" hasCustomPrompt="1"/>
          </p:nvPr>
        </p:nvSpPr>
        <p:spPr>
          <a:xfrm>
            <a:off x="774032" y="1033272"/>
            <a:ext cx="5056083" cy="782638"/>
          </a:xfrm>
        </p:spPr>
        <p:txBody>
          <a:bodyPr>
            <a:normAutofit/>
          </a:bodyPr>
          <a:lstStyle>
            <a:lvl1pPr algn="l">
              <a:defRPr sz="4000" b="1">
                <a:solidFill>
                  <a:schemeClr val="bg1"/>
                </a:solidFill>
              </a:defRPr>
            </a:lvl1pPr>
          </a:lstStyle>
          <a:p>
            <a:r>
              <a:rPr lang="en-US" dirty="0"/>
              <a:t>COMPARISON</a:t>
            </a:r>
            <a:endParaRPr lang="ru-RU" dirty="0"/>
          </a:p>
        </p:txBody>
      </p:sp>
      <p:sp>
        <p:nvSpPr>
          <p:cNvPr id="21" name="Text Placeholder 17">
            <a:extLst>
              <a:ext uri="{FF2B5EF4-FFF2-40B4-BE49-F238E27FC236}">
                <a16:creationId xmlns:a16="http://schemas.microsoft.com/office/drawing/2014/main" xmlns="" id="{AFF98BA6-47F6-4796-B970-98EE605E8156}"/>
              </a:ext>
            </a:extLst>
          </p:cNvPr>
          <p:cNvSpPr>
            <a:spLocks noGrp="1"/>
          </p:cNvSpPr>
          <p:nvPr>
            <p:ph type="body" sz="quarter" idx="13" hasCustomPrompt="1"/>
          </p:nvPr>
        </p:nvSpPr>
        <p:spPr>
          <a:xfrm>
            <a:off x="774032" y="2221992"/>
            <a:ext cx="10218713" cy="665713"/>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18" name="Graphic 15">
            <a:extLst>
              <a:ext uri="{FF2B5EF4-FFF2-40B4-BE49-F238E27FC236}">
                <a16:creationId xmlns:a16="http://schemas.microsoft.com/office/drawing/2014/main" xmlns="" id="{5E78F6F2-1702-E74A-86B2-0C42A30F3378}"/>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450372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xmlns="" id="{2C819B96-1084-49C3-82B7-229513AC2269}"/>
              </a:ext>
            </a:extLst>
          </p:cNvPr>
          <p:cNvGrpSpPr/>
          <p:nvPr/>
        </p:nvGrpSpPr>
        <p:grpSpPr>
          <a:xfrm>
            <a:off x="-12700" y="-12700"/>
            <a:ext cx="12217400" cy="6883400"/>
            <a:chOff x="-12700" y="-12700"/>
            <a:chExt cx="12217400" cy="6883400"/>
          </a:xfrm>
        </p:grpSpPr>
        <p:sp>
          <p:nvSpPr>
            <p:cNvPr id="16" name="Freeform: Shape 15">
              <a:extLst>
                <a:ext uri="{FF2B5EF4-FFF2-40B4-BE49-F238E27FC236}">
                  <a16:creationId xmlns:a16="http://schemas.microsoft.com/office/drawing/2014/main" xmlns=""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xmlns="" id="{2758CCEA-6327-4FC9-8472-4E74DC77BAD5}"/>
                </a:ext>
              </a:extLst>
            </p:cNvPr>
            <p:cNvSpPr/>
            <p:nvPr/>
          </p:nvSpPr>
          <p:spPr>
            <a:xfrm>
              <a:off x="542021"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xmlns=""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9" name="Graphic 4">
            <a:extLst>
              <a:ext uri="{FF2B5EF4-FFF2-40B4-BE49-F238E27FC236}">
                <a16:creationId xmlns:a16="http://schemas.microsoft.com/office/drawing/2014/main" xmlns=""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8" name="Chart Placeholder 18">
            <a:extLst>
              <a:ext uri="{FF2B5EF4-FFF2-40B4-BE49-F238E27FC236}">
                <a16:creationId xmlns:a16="http://schemas.microsoft.com/office/drawing/2014/main" xmlns="" id="{68B512F2-EA3E-483F-B5D4-29DFD6C37B36}"/>
              </a:ext>
            </a:extLst>
          </p:cNvPr>
          <p:cNvSpPr>
            <a:spLocks noGrp="1"/>
          </p:cNvSpPr>
          <p:nvPr>
            <p:ph type="chart" sz="quarter" idx="32"/>
          </p:nvPr>
        </p:nvSpPr>
        <p:spPr>
          <a:xfrm>
            <a:off x="6096001" y="1246188"/>
            <a:ext cx="5170034" cy="4365625"/>
          </a:xfrm>
        </p:spPr>
        <p:txBody>
          <a:bodyPr anchor="ctr" anchorCtr="0">
            <a:normAutofit/>
          </a:bodyPr>
          <a:lstStyle>
            <a:lvl1pPr marL="0" indent="0" algn="ctr">
              <a:buNone/>
              <a:defRPr sz="1600">
                <a:solidFill>
                  <a:schemeClr val="tx1">
                    <a:lumMod val="50000"/>
                    <a:lumOff val="50000"/>
                  </a:schemeClr>
                </a:solidFill>
              </a:defRPr>
            </a:lvl1pPr>
          </a:lstStyle>
          <a:p>
            <a:r>
              <a:rPr lang="en-US" dirty="0" smtClean="0"/>
              <a:t>Click icon to add chart</a:t>
            </a:r>
            <a:endParaRPr lang="ru-RU" dirty="0"/>
          </a:p>
        </p:txBody>
      </p:sp>
      <p:sp>
        <p:nvSpPr>
          <p:cNvPr id="15" name="Title 1">
            <a:extLst>
              <a:ext uri="{FF2B5EF4-FFF2-40B4-BE49-F238E27FC236}">
                <a16:creationId xmlns:a16="http://schemas.microsoft.com/office/drawing/2014/main" xmlns="" id="{AD58E79F-20BB-644D-8C49-25B57E347DE6}"/>
              </a:ext>
            </a:extLst>
          </p:cNvPr>
          <p:cNvSpPr>
            <a:spLocks noGrp="1"/>
          </p:cNvSpPr>
          <p:nvPr>
            <p:ph type="title" hasCustomPrompt="1"/>
          </p:nvPr>
        </p:nvSpPr>
        <p:spPr>
          <a:xfrm>
            <a:off x="774032" y="1317173"/>
            <a:ext cx="2825496" cy="1524185"/>
          </a:xfrm>
        </p:spPr>
        <p:txBody>
          <a:bodyPr>
            <a:normAutofit/>
          </a:bodyPr>
          <a:lstStyle>
            <a:lvl1pPr algn="l">
              <a:defRPr sz="4000" b="1">
                <a:solidFill>
                  <a:schemeClr val="bg1"/>
                </a:solidFill>
              </a:defRPr>
            </a:lvl1pPr>
          </a:lstStyle>
          <a:p>
            <a:r>
              <a:rPr lang="en-US" dirty="0"/>
              <a:t>CHART</a:t>
            </a:r>
            <a:br>
              <a:rPr lang="en-US" dirty="0"/>
            </a:br>
            <a:r>
              <a:rPr lang="en-US" dirty="0"/>
              <a:t>SLIDE</a:t>
            </a:r>
            <a:endParaRPr lang="ru-RU" dirty="0"/>
          </a:p>
        </p:txBody>
      </p:sp>
      <p:sp>
        <p:nvSpPr>
          <p:cNvPr id="23" name="Text Placeholder 17">
            <a:extLst>
              <a:ext uri="{FF2B5EF4-FFF2-40B4-BE49-F238E27FC236}">
                <a16:creationId xmlns:a16="http://schemas.microsoft.com/office/drawing/2014/main" xmlns="" id="{EF8E92E6-C1C9-854A-93EE-FD201AF050FC}"/>
              </a:ext>
            </a:extLst>
          </p:cNvPr>
          <p:cNvSpPr>
            <a:spLocks noGrp="1"/>
          </p:cNvSpPr>
          <p:nvPr>
            <p:ph type="body" sz="quarter" idx="13" hasCustomPrompt="1"/>
          </p:nvPr>
        </p:nvSpPr>
        <p:spPr>
          <a:xfrm>
            <a:off x="774032" y="3198228"/>
            <a:ext cx="2825496" cy="2154741"/>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4" name="Graphic 15">
            <a:extLst>
              <a:ext uri="{FF2B5EF4-FFF2-40B4-BE49-F238E27FC236}">
                <a16:creationId xmlns:a16="http://schemas.microsoft.com/office/drawing/2014/main" xmlns="" id="{C1F625F0-F98F-D244-9020-86C86C287112}"/>
              </a:ext>
            </a:extLst>
          </p:cNvPr>
          <p:cNvSpPr/>
          <p:nvPr userDrawn="1"/>
        </p:nvSpPr>
        <p:spPr>
          <a:xfrm>
            <a:off x="-11173" y="2899869"/>
            <a:ext cx="2628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981487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xmlns="" id="{2C819B96-1084-49C3-82B7-229513AC2269}"/>
              </a:ext>
            </a:extLst>
          </p:cNvPr>
          <p:cNvGrpSpPr/>
          <p:nvPr/>
        </p:nvGrpSpPr>
        <p:grpSpPr>
          <a:xfrm>
            <a:off x="0" y="0"/>
            <a:ext cx="12192000" cy="6858000"/>
            <a:chOff x="0" y="0"/>
            <a:chExt cx="12192000" cy="6858000"/>
          </a:xfrm>
        </p:grpSpPr>
        <p:sp>
          <p:nvSpPr>
            <p:cNvPr id="16" name="Freeform: Shape 15">
              <a:extLst>
                <a:ext uri="{FF2B5EF4-FFF2-40B4-BE49-F238E27FC236}">
                  <a16:creationId xmlns:a16="http://schemas.microsoft.com/office/drawing/2014/main" xmlns=""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xmlns="" id="{2758CCEA-6327-4FC9-8472-4E74DC77BAD5}"/>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xmlns=""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9" name="Graphic 4">
            <a:extLst>
              <a:ext uri="{FF2B5EF4-FFF2-40B4-BE49-F238E27FC236}">
                <a16:creationId xmlns:a16="http://schemas.microsoft.com/office/drawing/2014/main" xmlns=""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0" name="Title 1">
            <a:extLst>
              <a:ext uri="{FF2B5EF4-FFF2-40B4-BE49-F238E27FC236}">
                <a16:creationId xmlns:a16="http://schemas.microsoft.com/office/drawing/2014/main" xmlns="" id="{9845E736-FB54-4B3D-821B-60C0AB9E1A53}"/>
              </a:ext>
            </a:extLst>
          </p:cNvPr>
          <p:cNvSpPr>
            <a:spLocks noGrp="1"/>
          </p:cNvSpPr>
          <p:nvPr>
            <p:ph type="title" hasCustomPrompt="1"/>
          </p:nvPr>
        </p:nvSpPr>
        <p:spPr>
          <a:xfrm>
            <a:off x="774032" y="1317173"/>
            <a:ext cx="2825496" cy="1524185"/>
          </a:xfrm>
        </p:spPr>
        <p:txBody>
          <a:bodyPr>
            <a:normAutofit/>
          </a:bodyPr>
          <a:lstStyle>
            <a:lvl1pPr algn="l">
              <a:defRPr sz="4000" b="1">
                <a:solidFill>
                  <a:schemeClr val="bg1"/>
                </a:solidFill>
              </a:defRPr>
            </a:lvl1pPr>
          </a:lstStyle>
          <a:p>
            <a:r>
              <a:rPr lang="en-US" dirty="0"/>
              <a:t>TABLE</a:t>
            </a:r>
            <a:br>
              <a:rPr lang="en-US" dirty="0"/>
            </a:br>
            <a:r>
              <a:rPr lang="en-US" dirty="0"/>
              <a:t>SLIDE</a:t>
            </a:r>
            <a:endParaRPr lang="ru-RU" dirty="0"/>
          </a:p>
        </p:txBody>
      </p:sp>
      <p:sp>
        <p:nvSpPr>
          <p:cNvPr id="21" name="Text Placeholder 17">
            <a:extLst>
              <a:ext uri="{FF2B5EF4-FFF2-40B4-BE49-F238E27FC236}">
                <a16:creationId xmlns:a16="http://schemas.microsoft.com/office/drawing/2014/main" xmlns="" id="{AFF98BA6-47F6-4796-B970-98EE605E8156}"/>
              </a:ext>
            </a:extLst>
          </p:cNvPr>
          <p:cNvSpPr>
            <a:spLocks noGrp="1"/>
          </p:cNvSpPr>
          <p:nvPr>
            <p:ph type="body" sz="quarter" idx="13" hasCustomPrompt="1"/>
          </p:nvPr>
        </p:nvSpPr>
        <p:spPr>
          <a:xfrm>
            <a:off x="774032" y="3198228"/>
            <a:ext cx="2825496" cy="2154741"/>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2" name="Graphic 15">
            <a:extLst>
              <a:ext uri="{FF2B5EF4-FFF2-40B4-BE49-F238E27FC236}">
                <a16:creationId xmlns:a16="http://schemas.microsoft.com/office/drawing/2014/main" xmlns="" id="{C8EF6174-FF5D-41C2-BF6B-9D6ECB281A1D}"/>
              </a:ext>
            </a:extLst>
          </p:cNvPr>
          <p:cNvSpPr/>
          <p:nvPr userDrawn="1"/>
        </p:nvSpPr>
        <p:spPr>
          <a:xfrm>
            <a:off x="-11173" y="2899869"/>
            <a:ext cx="2628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8" name="Table Placeholder 17">
            <a:extLst>
              <a:ext uri="{FF2B5EF4-FFF2-40B4-BE49-F238E27FC236}">
                <a16:creationId xmlns:a16="http://schemas.microsoft.com/office/drawing/2014/main" xmlns="" id="{D45BCEDF-86BB-41E2-9F09-5D3014AD1C45}"/>
              </a:ext>
            </a:extLst>
          </p:cNvPr>
          <p:cNvSpPr>
            <a:spLocks noGrp="1"/>
          </p:cNvSpPr>
          <p:nvPr>
            <p:ph type="tbl" sz="quarter" idx="17"/>
          </p:nvPr>
        </p:nvSpPr>
        <p:spPr>
          <a:xfrm>
            <a:off x="4715791" y="1591499"/>
            <a:ext cx="6561138" cy="3761069"/>
          </a:xfrm>
        </p:spPr>
        <p:txBody>
          <a:bodyPr anchor="ctr" anchorCtr="0">
            <a:normAutofit/>
          </a:bodyPr>
          <a:lstStyle>
            <a:lvl1pPr marL="0" indent="0" algn="ctr">
              <a:buNone/>
              <a:defRPr sz="1600">
                <a:solidFill>
                  <a:schemeClr val="tx1">
                    <a:lumMod val="50000"/>
                    <a:lumOff val="50000"/>
                  </a:schemeClr>
                </a:solidFill>
              </a:defRPr>
            </a:lvl1pPr>
          </a:lstStyle>
          <a:p>
            <a:r>
              <a:rPr lang="en-US" dirty="0" smtClean="0"/>
              <a:t>Click icon to add table</a:t>
            </a:r>
            <a:endParaRPr lang="ru-RU" dirty="0"/>
          </a:p>
        </p:txBody>
      </p:sp>
    </p:spTree>
    <p:extLst>
      <p:ext uri="{BB962C8B-B14F-4D97-AF65-F5344CB8AC3E}">
        <p14:creationId xmlns:p14="http://schemas.microsoft.com/office/powerpoint/2010/main" val="2513773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bg>
      <p:bgPr>
        <a:solidFill>
          <a:schemeClr val="accent6"/>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xmlns="" id="{E694C388-14E9-4848-A715-72B7DC6AF548}"/>
              </a:ext>
            </a:extLst>
          </p:cNvPr>
          <p:cNvSpPr>
            <a:spLocks noGrp="1"/>
          </p:cNvSpPr>
          <p:nvPr>
            <p:ph type="pic" sz="quarter" idx="14"/>
          </p:nvPr>
        </p:nvSpPr>
        <p:spPr>
          <a:xfrm>
            <a:off x="12701" y="0"/>
            <a:ext cx="12161519" cy="6858000"/>
          </a:xfrm>
          <a:custGeom>
            <a:avLst/>
            <a:gdLst>
              <a:gd name="connsiteX0" fmla="*/ 12161519 w 12161519"/>
              <a:gd name="connsiteY0" fmla="*/ 638810 h 6858000"/>
              <a:gd name="connsiteX1" fmla="*/ 12161519 w 12161519"/>
              <a:gd name="connsiteY1" fmla="*/ 1922780 h 6858000"/>
              <a:gd name="connsiteX2" fmla="*/ 9531350 w 12161519"/>
              <a:gd name="connsiteY2" fmla="*/ 6858000 h 6858000"/>
              <a:gd name="connsiteX3" fmla="*/ 8846819 w 12161519"/>
              <a:gd name="connsiteY3" fmla="*/ 6858000 h 6858000"/>
              <a:gd name="connsiteX4" fmla="*/ 10704830 w 12161519"/>
              <a:gd name="connsiteY4" fmla="*/ 0 h 6858000"/>
              <a:gd name="connsiteX5" fmla="*/ 12161519 w 12161519"/>
              <a:gd name="connsiteY5" fmla="*/ 0 h 6858000"/>
              <a:gd name="connsiteX6" fmla="*/ 12161519 w 12161519"/>
              <a:gd name="connsiteY6" fmla="*/ 234950 h 6858000"/>
              <a:gd name="connsiteX7" fmla="*/ 8632190 w 12161519"/>
              <a:gd name="connsiteY7" fmla="*/ 6858000 h 6858000"/>
              <a:gd name="connsiteX8" fmla="*/ 7049770 w 12161519"/>
              <a:gd name="connsiteY8" fmla="*/ 6858000 h 6858000"/>
              <a:gd name="connsiteX9" fmla="*/ 5320030 w 12161519"/>
              <a:gd name="connsiteY9" fmla="*/ 0 h 6858000"/>
              <a:gd name="connsiteX10" fmla="*/ 10476230 w 12161519"/>
              <a:gd name="connsiteY10" fmla="*/ 0 h 6858000"/>
              <a:gd name="connsiteX11" fmla="*/ 6822440 w 12161519"/>
              <a:gd name="connsiteY11" fmla="*/ 6858000 h 6858000"/>
              <a:gd name="connsiteX12" fmla="*/ 1664970 w 12161519"/>
              <a:gd name="connsiteY12" fmla="*/ 6858000 h 6858000"/>
              <a:gd name="connsiteX13" fmla="*/ 3529330 w 12161519"/>
              <a:gd name="connsiteY13" fmla="*/ 0 h 6858000"/>
              <a:gd name="connsiteX14" fmla="*/ 5111750 w 12161519"/>
              <a:gd name="connsiteY14" fmla="*/ 0 h 6858000"/>
              <a:gd name="connsiteX15" fmla="*/ 1456690 w 12161519"/>
              <a:gd name="connsiteY15" fmla="*/ 6858000 h 6858000"/>
              <a:gd name="connsiteX16" fmla="*/ 0 w 12161519"/>
              <a:gd name="connsiteY16" fmla="*/ 6858000 h 6858000"/>
              <a:gd name="connsiteX17" fmla="*/ 0 w 12161519"/>
              <a:gd name="connsiteY17" fmla="*/ 6623050 h 6858000"/>
              <a:gd name="connsiteX18" fmla="*/ 2630170 w 12161519"/>
              <a:gd name="connsiteY18" fmla="*/ 0 h 6858000"/>
              <a:gd name="connsiteX19" fmla="*/ 3314700 w 12161519"/>
              <a:gd name="connsiteY19" fmla="*/ 0 h 6858000"/>
              <a:gd name="connsiteX20" fmla="*/ 0 w 12161519"/>
              <a:gd name="connsiteY20" fmla="*/ 6219190 h 6858000"/>
              <a:gd name="connsiteX21" fmla="*/ 0 w 12161519"/>
              <a:gd name="connsiteY21" fmla="*/ 493522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161519" h="6858000">
                <a:moveTo>
                  <a:pt x="12161519" y="638810"/>
                </a:moveTo>
                <a:lnTo>
                  <a:pt x="12161519" y="1922780"/>
                </a:lnTo>
                <a:lnTo>
                  <a:pt x="9531350" y="6858000"/>
                </a:lnTo>
                <a:lnTo>
                  <a:pt x="8846819" y="6858000"/>
                </a:lnTo>
                <a:close/>
                <a:moveTo>
                  <a:pt x="10704830" y="0"/>
                </a:moveTo>
                <a:lnTo>
                  <a:pt x="12161519" y="0"/>
                </a:lnTo>
                <a:lnTo>
                  <a:pt x="12161519" y="234950"/>
                </a:lnTo>
                <a:lnTo>
                  <a:pt x="8632190" y="6858000"/>
                </a:lnTo>
                <a:lnTo>
                  <a:pt x="7049770" y="6858000"/>
                </a:lnTo>
                <a:close/>
                <a:moveTo>
                  <a:pt x="5320030" y="0"/>
                </a:moveTo>
                <a:lnTo>
                  <a:pt x="10476230" y="0"/>
                </a:lnTo>
                <a:lnTo>
                  <a:pt x="6822440" y="6858000"/>
                </a:lnTo>
                <a:lnTo>
                  <a:pt x="1664970" y="6858000"/>
                </a:lnTo>
                <a:close/>
                <a:moveTo>
                  <a:pt x="3529330" y="0"/>
                </a:moveTo>
                <a:lnTo>
                  <a:pt x="5111750" y="0"/>
                </a:lnTo>
                <a:lnTo>
                  <a:pt x="1456690" y="6858000"/>
                </a:lnTo>
                <a:lnTo>
                  <a:pt x="0" y="6858000"/>
                </a:lnTo>
                <a:lnTo>
                  <a:pt x="0" y="6623050"/>
                </a:lnTo>
                <a:close/>
                <a:moveTo>
                  <a:pt x="2630170" y="0"/>
                </a:moveTo>
                <a:lnTo>
                  <a:pt x="3314700" y="0"/>
                </a:lnTo>
                <a:lnTo>
                  <a:pt x="0" y="6219190"/>
                </a:lnTo>
                <a:lnTo>
                  <a:pt x="0" y="493522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dirty="0" smtClean="0"/>
              <a:t>Click icon to add picture</a:t>
            </a:r>
            <a:endParaRPr lang="ru-RU" dirty="0"/>
          </a:p>
        </p:txBody>
      </p:sp>
      <p:sp>
        <p:nvSpPr>
          <p:cNvPr id="3" name="Slide Number Placeholder 2">
            <a:extLst>
              <a:ext uri="{FF2B5EF4-FFF2-40B4-BE49-F238E27FC236}">
                <a16:creationId xmlns:a16="http://schemas.microsoft.com/office/drawing/2014/main" xmlns=""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Title 1">
            <a:extLst>
              <a:ext uri="{FF2B5EF4-FFF2-40B4-BE49-F238E27FC236}">
                <a16:creationId xmlns:a16="http://schemas.microsoft.com/office/drawing/2014/main" xmlns="" id="{BFD7B55F-CFD3-4921-BB2A-B14EB4E36369}"/>
              </a:ext>
            </a:extLst>
          </p:cNvPr>
          <p:cNvSpPr>
            <a:spLocks noGrp="1"/>
          </p:cNvSpPr>
          <p:nvPr>
            <p:ph type="title" hasCustomPrompt="1"/>
          </p:nvPr>
        </p:nvSpPr>
        <p:spPr>
          <a:xfrm>
            <a:off x="774032" y="1033272"/>
            <a:ext cx="10514998" cy="782638"/>
          </a:xfrm>
        </p:spPr>
        <p:txBody>
          <a:bodyPr>
            <a:normAutofit/>
          </a:bodyPr>
          <a:lstStyle>
            <a:lvl1pPr algn="l">
              <a:defRPr sz="4000" b="1">
                <a:solidFill>
                  <a:schemeClr val="bg1"/>
                </a:solidFill>
              </a:defRPr>
            </a:lvl1pPr>
          </a:lstStyle>
          <a:p>
            <a:r>
              <a:rPr lang="en-US" dirty="0"/>
              <a:t>BIG IMAGE SLIDE</a:t>
            </a:r>
            <a:endParaRPr lang="ru-RU" dirty="0"/>
          </a:p>
        </p:txBody>
      </p:sp>
      <p:sp>
        <p:nvSpPr>
          <p:cNvPr id="21" name="Text Placeholder 17">
            <a:extLst>
              <a:ext uri="{FF2B5EF4-FFF2-40B4-BE49-F238E27FC236}">
                <a16:creationId xmlns:a16="http://schemas.microsoft.com/office/drawing/2014/main" xmlns="" id="{932204AA-73EE-4F85-898B-E747C5ACC051}"/>
              </a:ext>
            </a:extLst>
          </p:cNvPr>
          <p:cNvSpPr>
            <a:spLocks noGrp="1"/>
          </p:cNvSpPr>
          <p:nvPr>
            <p:ph type="body" sz="quarter" idx="13" hasCustomPrompt="1"/>
          </p:nvPr>
        </p:nvSpPr>
        <p:spPr>
          <a:xfrm>
            <a:off x="774032" y="1880794"/>
            <a:ext cx="10518598" cy="782639"/>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3" name="Graphic 4">
            <a:extLst>
              <a:ext uri="{FF2B5EF4-FFF2-40B4-BE49-F238E27FC236}">
                <a16:creationId xmlns:a16="http://schemas.microsoft.com/office/drawing/2014/main" xmlns="" id="{38541361-4795-490E-8165-B4A338F8231D}"/>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 name="TextBox 1">
            <a:extLst>
              <a:ext uri="{FF2B5EF4-FFF2-40B4-BE49-F238E27FC236}">
                <a16:creationId xmlns:a16="http://schemas.microsoft.com/office/drawing/2014/main" xmlns="" id="{B72E78DA-7F75-294B-AECF-F02F6C41615D}"/>
              </a:ext>
            </a:extLst>
          </p:cNvPr>
          <p:cNvSpPr txBox="1"/>
          <p:nvPr userDrawn="1"/>
        </p:nvSpPr>
        <p:spPr>
          <a:xfrm>
            <a:off x="327546" y="300250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61272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dia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25F5D581-F5B0-4701-B187-0D4FAB44900C}"/>
              </a:ext>
            </a:extLst>
          </p:cNvPr>
          <p:cNvSpPr/>
          <p:nvPr userDrawn="1"/>
        </p:nvSpPr>
        <p:spPr>
          <a:xfrm>
            <a:off x="0" y="0"/>
            <a:ext cx="12192000" cy="6858000"/>
          </a:xfrm>
          <a:prstGeom prst="rect">
            <a:avLst/>
          </a:prstGeom>
          <a:solidFill>
            <a:schemeClr val="accent6"/>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1" name="Freeform: Shape 10">
            <a:extLst>
              <a:ext uri="{FF2B5EF4-FFF2-40B4-BE49-F238E27FC236}">
                <a16:creationId xmlns:a16="http://schemas.microsoft.com/office/drawing/2014/main" xmlns="" id="{0E5F41AB-E2B9-45DD-B1C7-9F4DBA4946B9}"/>
              </a:ext>
            </a:extLst>
          </p:cNvPr>
          <p:cNvSpPr/>
          <p:nvPr userDrawn="1"/>
        </p:nvSpPr>
        <p:spPr>
          <a:xfrm>
            <a:off x="2445759"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sp>
        <p:nvSpPr>
          <p:cNvPr id="3" name="Slide Number Placeholder 2">
            <a:extLst>
              <a:ext uri="{FF2B5EF4-FFF2-40B4-BE49-F238E27FC236}">
                <a16:creationId xmlns:a16="http://schemas.microsoft.com/office/drawing/2014/main" xmlns=""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4" name="Title 1">
            <a:extLst>
              <a:ext uri="{FF2B5EF4-FFF2-40B4-BE49-F238E27FC236}">
                <a16:creationId xmlns:a16="http://schemas.microsoft.com/office/drawing/2014/main" xmlns="" id="{4510C334-F1CE-4CEF-ADC6-D1BADB9947D6}"/>
              </a:ext>
            </a:extLst>
          </p:cNvPr>
          <p:cNvSpPr>
            <a:spLocks noGrp="1"/>
          </p:cNvSpPr>
          <p:nvPr>
            <p:ph type="title" hasCustomPrompt="1"/>
          </p:nvPr>
        </p:nvSpPr>
        <p:spPr>
          <a:xfrm>
            <a:off x="838200" y="156579"/>
            <a:ext cx="10515600" cy="1325563"/>
          </a:xfrm>
        </p:spPr>
        <p:txBody>
          <a:bodyPr lIns="0" rIns="0"/>
          <a:lstStyle>
            <a:lvl1pPr algn="ctr">
              <a:defRPr>
                <a:solidFill>
                  <a:schemeClr val="bg1"/>
                </a:solidFill>
              </a:defRPr>
            </a:lvl1pPr>
          </a:lstStyle>
          <a:p>
            <a:r>
              <a:rPr lang="en-US" dirty="0"/>
              <a:t>VIDEO SLIDE</a:t>
            </a:r>
            <a:endParaRPr lang="ru-RU" dirty="0"/>
          </a:p>
        </p:txBody>
      </p:sp>
      <p:sp>
        <p:nvSpPr>
          <p:cNvPr id="16" name="Media Placeholder 7">
            <a:extLst>
              <a:ext uri="{FF2B5EF4-FFF2-40B4-BE49-F238E27FC236}">
                <a16:creationId xmlns:a16="http://schemas.microsoft.com/office/drawing/2014/main" xmlns="" id="{A11F77F4-4B16-4503-B9B6-AE22C686E3E3}"/>
              </a:ext>
            </a:extLst>
          </p:cNvPr>
          <p:cNvSpPr>
            <a:spLocks noGrp="1"/>
          </p:cNvSpPr>
          <p:nvPr>
            <p:ph type="media" sz="quarter" idx="17"/>
          </p:nvPr>
        </p:nvSpPr>
        <p:spPr>
          <a:xfrm>
            <a:off x="1395984" y="1497770"/>
            <a:ext cx="9400032" cy="4215384"/>
          </a:xfrm>
        </p:spPr>
        <p:txBody>
          <a:bodyPr anchor="ctr" anchorCtr="0">
            <a:normAutofit/>
          </a:bodyPr>
          <a:lstStyle>
            <a:lvl1pPr marL="0" indent="0" algn="ctr">
              <a:buNone/>
              <a:defRPr sz="1400">
                <a:solidFill>
                  <a:schemeClr val="bg1">
                    <a:lumMod val="75000"/>
                  </a:schemeClr>
                </a:solidFill>
              </a:defRPr>
            </a:lvl1pPr>
          </a:lstStyle>
          <a:p>
            <a:r>
              <a:rPr lang="en-US" dirty="0" smtClean="0"/>
              <a:t>Click icon to add media</a:t>
            </a:r>
            <a:endParaRPr lang="ru-RU" dirty="0"/>
          </a:p>
        </p:txBody>
      </p:sp>
      <p:sp>
        <p:nvSpPr>
          <p:cNvPr id="12" name="Graphic 4">
            <a:extLst>
              <a:ext uri="{FF2B5EF4-FFF2-40B4-BE49-F238E27FC236}">
                <a16:creationId xmlns:a16="http://schemas.microsoft.com/office/drawing/2014/main" xmlns="" id="{C7654E36-50FF-425E-B595-F3957610B5D8}"/>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399738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475097E-EB08-4475-9112-275B8402794C}"/>
              </a:ext>
            </a:extLst>
          </p:cNvPr>
          <p:cNvSpPr>
            <a:spLocks noGrp="1"/>
          </p:cNvSpPr>
          <p:nvPr>
            <p:ph type="sldNum" sz="quarter" idx="4"/>
          </p:nvPr>
        </p:nvSpPr>
        <p:spPr>
          <a:xfrm>
            <a:off x="10730162" y="6002372"/>
            <a:ext cx="549442" cy="365125"/>
          </a:xfrm>
          <a:prstGeom prst="rect">
            <a:avLst/>
          </a:prstGeom>
        </p:spPr>
        <p:txBody>
          <a:bodyPr vert="horz" lIns="91440" tIns="45720" rIns="91440" bIns="45720" rtlCol="0" anchor="ctr"/>
          <a:lstStyle>
            <a:lvl1pPr algn="r">
              <a:defRPr sz="1400">
                <a:solidFill>
                  <a:schemeClr val="tx2"/>
                </a:solidFill>
                <a:latin typeface="+mn-lt"/>
              </a:defRPr>
            </a:lvl1pPr>
          </a:lstStyle>
          <a:p>
            <a:fld id="{D495E168-DA5E-4888-8D8A-92B118324C14}" type="slidenum">
              <a:rPr lang="ru-RU" smtClean="0"/>
              <a:pPr/>
              <a:t>‹#›</a:t>
            </a:fld>
            <a:endParaRPr lang="ru-RU" dirty="0"/>
          </a:p>
        </p:txBody>
      </p:sp>
      <p:sp>
        <p:nvSpPr>
          <p:cNvPr id="2" name="Title Placeholder 1">
            <a:extLst>
              <a:ext uri="{FF2B5EF4-FFF2-40B4-BE49-F238E27FC236}">
                <a16:creationId xmlns:a16="http://schemas.microsoft.com/office/drawing/2014/main" xmlns=""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ru-RU" dirty="0"/>
          </a:p>
        </p:txBody>
      </p:sp>
      <p:sp>
        <p:nvSpPr>
          <p:cNvPr id="3" name="Text Placeholder 2">
            <a:extLst>
              <a:ext uri="{FF2B5EF4-FFF2-40B4-BE49-F238E27FC236}">
                <a16:creationId xmlns:a16="http://schemas.microsoft.com/office/drawing/2014/main" xmlns="" id="{2C0128AA-FDF4-4DD5-A009-3C58D24570F2}"/>
              </a:ext>
            </a:extLst>
          </p:cNvPr>
          <p:cNvSpPr>
            <a:spLocks noGrp="1"/>
          </p:cNvSpPr>
          <p:nvPr>
            <p:ph type="body" idx="1"/>
          </p:nvPr>
        </p:nvSpPr>
        <p:spPr>
          <a:xfrm>
            <a:off x="838200" y="1825625"/>
            <a:ext cx="10515600" cy="404827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ru-RU" dirty="0"/>
          </a:p>
        </p:txBody>
      </p:sp>
      <p:sp>
        <p:nvSpPr>
          <p:cNvPr id="4" name="Date Placeholder 3">
            <a:extLst>
              <a:ext uri="{FF2B5EF4-FFF2-40B4-BE49-F238E27FC236}">
                <a16:creationId xmlns:a16="http://schemas.microsoft.com/office/drawing/2014/main" xmlns="" id="{BB1C2DC0-7E13-4A66-9F9B-371BA9C6E4F1}"/>
              </a:ext>
            </a:extLst>
          </p:cNvPr>
          <p:cNvSpPr>
            <a:spLocks noGrp="1"/>
          </p:cNvSpPr>
          <p:nvPr>
            <p:ph type="dt" sz="half" idx="2"/>
          </p:nvPr>
        </p:nvSpPr>
        <p:spPr>
          <a:xfrm>
            <a:off x="4724400" y="6002372"/>
            <a:ext cx="2743200" cy="365125"/>
          </a:xfrm>
          <a:prstGeom prst="rect">
            <a:avLst/>
          </a:prstGeom>
        </p:spPr>
        <p:txBody>
          <a:bodyPr vert="horz" lIns="91440" tIns="45720" rIns="91440" bIns="45720" rtlCol="0" anchor="ctr"/>
          <a:lstStyle>
            <a:lvl1pPr algn="ctr">
              <a:defRPr sz="1400">
                <a:solidFill>
                  <a:schemeClr val="bg2"/>
                </a:solidFill>
              </a:defRPr>
            </a:lvl1pPr>
          </a:lstStyle>
          <a:p>
            <a:r>
              <a:rPr lang="ru-RU" dirty="0"/>
              <a:t>MM.DD.20XX</a:t>
            </a:r>
          </a:p>
        </p:txBody>
      </p:sp>
      <p:sp>
        <p:nvSpPr>
          <p:cNvPr id="11" name="Footer Placeholder 4">
            <a:extLst>
              <a:ext uri="{FF2B5EF4-FFF2-40B4-BE49-F238E27FC236}">
                <a16:creationId xmlns:a16="http://schemas.microsoft.com/office/drawing/2014/main" xmlns="" id="{1F296578-6D40-435B-861E-0904DDC10B7C}"/>
              </a:ext>
            </a:extLst>
          </p:cNvPr>
          <p:cNvSpPr>
            <a:spLocks noGrp="1"/>
          </p:cNvSpPr>
          <p:nvPr>
            <p:ph type="ftr" sz="quarter" idx="3"/>
          </p:nvPr>
        </p:nvSpPr>
        <p:spPr>
          <a:xfrm>
            <a:off x="838200" y="6002372"/>
            <a:ext cx="3398763" cy="365125"/>
          </a:xfrm>
          <a:prstGeom prst="rect">
            <a:avLst/>
          </a:prstGeom>
        </p:spPr>
        <p:txBody>
          <a:bodyPr vert="horz" lIns="91440" tIns="45720" rIns="91440" bIns="45720" rtlCol="0" anchor="ctr"/>
          <a:lstStyle>
            <a:lvl1pPr algn="l">
              <a:defRPr sz="1400">
                <a:solidFill>
                  <a:schemeClr val="bg2"/>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89" r:id="rId1"/>
    <p:sldLayoutId id="2147483677" r:id="rId2"/>
    <p:sldLayoutId id="2147483678" r:id="rId3"/>
    <p:sldLayoutId id="2147483679" r:id="rId4"/>
    <p:sldLayoutId id="2147483681" r:id="rId5"/>
    <p:sldLayoutId id="2147483690" r:id="rId6"/>
    <p:sldLayoutId id="2147483691" r:id="rId7"/>
    <p:sldLayoutId id="2147483684" r:id="rId8"/>
    <p:sldLayoutId id="2147483685" r:id="rId9"/>
    <p:sldLayoutId id="2147483692" r:id="rId10"/>
    <p:sldLayoutId id="2147483693" r:id="rId11"/>
    <p:sldLayoutId id="2147483694" r:id="rId12"/>
    <p:sldLayoutId id="2147483697" r:id="rId13"/>
    <p:sldLayoutId id="2147483698" r:id="rId14"/>
    <p:sldLayoutId id="2147483699" r:id="rId15"/>
    <p:sldLayoutId id="2147483701" r:id="rId16"/>
    <p:sldLayoutId id="2147483700" r:id="rId17"/>
    <p:sldLayoutId id="2147483687" r:id="rId18"/>
    <p:sldLayoutId id="2147483696" r:id="rId19"/>
    <p:sldLayoutId id="2147483688" r:id="rId20"/>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9.xml"/><Relationship Id="rId5" Type="http://schemas.openxmlformats.org/officeDocument/2006/relationships/image" Target="../media/image28.png"/><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Building glass walls and sky">
            <a:extLst>
              <a:ext uri="{FF2B5EF4-FFF2-40B4-BE49-F238E27FC236}">
                <a16:creationId xmlns:a16="http://schemas.microsoft.com/office/drawing/2014/main" xmlns="" id="{873751CF-C490-45B5-B248-BF86A59ECF2E}"/>
              </a:ext>
            </a:extLst>
          </p:cNvPr>
          <p:cNvPicPr>
            <a:picLocks noGrp="1" noChangeAspect="1"/>
          </p:cNvPicPr>
          <p:nvPr>
            <p:ph type="pic" sz="quarter" idx="22"/>
          </p:nvPr>
        </p:nvPicPr>
        <p:blipFill rotWithShape="1">
          <a:blip r:embed="rId2"/>
          <a:srcRect l="-48" t="6766" r="19843" b="3091"/>
          <a:stretch/>
        </p:blipFill>
        <p:spPr>
          <a:xfrm>
            <a:off x="3036366" y="155276"/>
            <a:ext cx="9155634" cy="6858000"/>
          </a:xfrm>
        </p:spPr>
      </p:pic>
      <p:sp>
        <p:nvSpPr>
          <p:cNvPr id="2" name="Title 1">
            <a:extLst>
              <a:ext uri="{FF2B5EF4-FFF2-40B4-BE49-F238E27FC236}">
                <a16:creationId xmlns:a16="http://schemas.microsoft.com/office/drawing/2014/main" xmlns="" id="{F56E9371-6E05-45E0-803B-4C39AC28CC69}"/>
              </a:ext>
            </a:extLst>
          </p:cNvPr>
          <p:cNvSpPr>
            <a:spLocks noGrp="1"/>
          </p:cNvSpPr>
          <p:nvPr>
            <p:ph type="title"/>
          </p:nvPr>
        </p:nvSpPr>
        <p:spPr>
          <a:xfrm>
            <a:off x="770021" y="1096344"/>
            <a:ext cx="10510754" cy="2362848"/>
          </a:xfrm>
        </p:spPr>
        <p:txBody>
          <a:bodyPr/>
          <a:lstStyle/>
          <a:p>
            <a:pPr algn="ctr"/>
            <a:r>
              <a:rPr lang="en-IN" sz="4000" dirty="0"/>
              <a:t>Clustering Solar Energy Production Zones</a:t>
            </a:r>
            <a:r>
              <a:rPr lang="en-IN" dirty="0"/>
              <a:t/>
            </a:r>
            <a:br>
              <a:rPr lang="en-IN" dirty="0"/>
            </a:br>
            <a:endParaRPr lang="ru-RU" dirty="0"/>
          </a:p>
        </p:txBody>
      </p:sp>
      <p:sp>
        <p:nvSpPr>
          <p:cNvPr id="3" name="Text Placeholder 2">
            <a:extLst>
              <a:ext uri="{FF2B5EF4-FFF2-40B4-BE49-F238E27FC236}">
                <a16:creationId xmlns:a16="http://schemas.microsoft.com/office/drawing/2014/main" xmlns="" id="{E0A0FE25-038A-4A14-B11A-432FECB7FA1E}"/>
              </a:ext>
            </a:extLst>
          </p:cNvPr>
          <p:cNvSpPr>
            <a:spLocks noGrp="1"/>
          </p:cNvSpPr>
          <p:nvPr>
            <p:ph type="body" sz="quarter" idx="13"/>
          </p:nvPr>
        </p:nvSpPr>
        <p:spPr>
          <a:xfrm>
            <a:off x="92408" y="3863793"/>
            <a:ext cx="10090287" cy="1101897"/>
          </a:xfrm>
        </p:spPr>
        <p:txBody>
          <a:bodyPr/>
          <a:lstStyle/>
          <a:p>
            <a:r>
              <a:rPr lang="en-US" sz="2400" u="sng" dirty="0" smtClean="0"/>
              <a:t>“Harnessing </a:t>
            </a:r>
            <a:r>
              <a:rPr lang="en-US" sz="2400" u="sng" dirty="0"/>
              <a:t>the Sun: Smarter Zones, Greater </a:t>
            </a:r>
            <a:r>
              <a:rPr lang="en-US" sz="2400" u="sng" dirty="0" smtClean="0"/>
              <a:t>Efficiency”</a:t>
            </a:r>
            <a:endParaRPr lang="ru-RU" sz="2400" u="sng" dirty="0"/>
          </a:p>
        </p:txBody>
      </p:sp>
      <p:sp>
        <p:nvSpPr>
          <p:cNvPr id="5" name="Text Placeholder 4">
            <a:extLst>
              <a:ext uri="{FF2B5EF4-FFF2-40B4-BE49-F238E27FC236}">
                <a16:creationId xmlns:a16="http://schemas.microsoft.com/office/drawing/2014/main" xmlns="" id="{030A1A89-FE18-44C6-B3EE-49541CB85077}"/>
              </a:ext>
            </a:extLst>
          </p:cNvPr>
          <p:cNvSpPr>
            <a:spLocks noGrp="1"/>
          </p:cNvSpPr>
          <p:nvPr>
            <p:ph type="body" sz="quarter" idx="20"/>
          </p:nvPr>
        </p:nvSpPr>
        <p:spPr/>
        <p:txBody>
          <a:bodyPr/>
          <a:lstStyle/>
          <a:p>
            <a:r>
              <a:rPr lang="en-IN" dirty="0" smtClean="0"/>
              <a:t>January</a:t>
            </a:r>
            <a:endParaRPr lang="ru-RU" dirty="0"/>
          </a:p>
        </p:txBody>
      </p:sp>
      <p:sp>
        <p:nvSpPr>
          <p:cNvPr id="4" name="Text Placeholder 3">
            <a:extLst>
              <a:ext uri="{FF2B5EF4-FFF2-40B4-BE49-F238E27FC236}">
                <a16:creationId xmlns:a16="http://schemas.microsoft.com/office/drawing/2014/main" xmlns="" id="{C83697A7-775B-4995-AFA7-E4B1B1C1C8F8}"/>
              </a:ext>
            </a:extLst>
          </p:cNvPr>
          <p:cNvSpPr>
            <a:spLocks noGrp="1"/>
          </p:cNvSpPr>
          <p:nvPr>
            <p:ph type="body" sz="quarter" idx="21"/>
          </p:nvPr>
        </p:nvSpPr>
        <p:spPr/>
        <p:txBody>
          <a:bodyPr/>
          <a:lstStyle/>
          <a:p>
            <a:r>
              <a:rPr lang="en-US" dirty="0" smtClean="0"/>
              <a:t>2025</a:t>
            </a:r>
            <a:endParaRPr lang="ru-RU" dirty="0"/>
          </a:p>
        </p:txBody>
      </p:sp>
    </p:spTree>
    <p:extLst>
      <p:ext uri="{BB962C8B-B14F-4D97-AF65-F5344CB8AC3E}">
        <p14:creationId xmlns:p14="http://schemas.microsoft.com/office/powerpoint/2010/main" val="36105068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10</a:t>
            </a:fld>
            <a:endParaRPr lang="ru-RU" dirty="0"/>
          </a:p>
        </p:txBody>
      </p:sp>
      <p:sp>
        <p:nvSpPr>
          <p:cNvPr id="3" name="TextBox 2"/>
          <p:cNvSpPr txBox="1"/>
          <p:nvPr/>
        </p:nvSpPr>
        <p:spPr>
          <a:xfrm>
            <a:off x="-46292" y="163902"/>
            <a:ext cx="5029200" cy="1200329"/>
          </a:xfrm>
          <a:prstGeom prst="rect">
            <a:avLst/>
          </a:prstGeom>
          <a:noFill/>
        </p:spPr>
        <p:txBody>
          <a:bodyPr wrap="square" rtlCol="0">
            <a:spAutoFit/>
          </a:bodyPr>
          <a:lstStyle/>
          <a:p>
            <a:pPr algn="ctr"/>
            <a:r>
              <a:rPr lang="en-IN" sz="3600" u="sng" dirty="0">
                <a:solidFill>
                  <a:schemeClr val="bg1"/>
                </a:solidFill>
              </a:rPr>
              <a:t>Data Pre-processing</a:t>
            </a:r>
          </a:p>
          <a:p>
            <a:endParaRPr lang="en-IN" sz="3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8648" y="163902"/>
            <a:ext cx="7329861" cy="653882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502063" y="1224736"/>
            <a:ext cx="3243532" cy="5078313"/>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rPr>
              <a:t>Isolation Forest</a:t>
            </a:r>
            <a:r>
              <a:rPr lang="en-US" dirty="0">
                <a:solidFill>
                  <a:schemeClr val="bg1"/>
                </a:solidFill>
              </a:rPr>
              <a:t> is an unsupervised machine learning algorithm designed for anomaly detection. It's particularly effective at identifying outliers in high-dimensional datasets. </a:t>
            </a:r>
            <a:endParaRPr lang="en-US" dirty="0" smtClean="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smtClean="0">
                <a:solidFill>
                  <a:schemeClr val="bg1"/>
                </a:solidFill>
              </a:rPr>
              <a:t> Algorithm detects 21,743 anomaly in dataset name as </a:t>
            </a:r>
            <a:r>
              <a:rPr lang="en-US" dirty="0" smtClean="0">
                <a:solidFill>
                  <a:schemeClr val="bg1"/>
                </a:solidFill>
              </a:rPr>
              <a:t>outlier_indices</a:t>
            </a:r>
            <a:r>
              <a:rPr lang="en-US" dirty="0" smtClean="0">
                <a:solidFill>
                  <a:schemeClr val="bg1"/>
                </a:solidFill>
              </a:rPr>
              <a:t>.</a:t>
            </a:r>
          </a:p>
          <a:p>
            <a:pPr marL="285750" indent="-285750">
              <a:buFont typeface="Arial" panose="020B0604020202020204" pitchFamily="34" charset="0"/>
              <a:buChar char="•"/>
            </a:pPr>
            <a:endParaRPr lang="en-US" dirty="0" smtClean="0">
              <a:solidFill>
                <a:schemeClr val="bg1"/>
              </a:solidFill>
            </a:endParaRPr>
          </a:p>
          <a:p>
            <a:pPr marL="285750" indent="-285750">
              <a:buFont typeface="Arial" panose="020B0604020202020204" pitchFamily="34" charset="0"/>
              <a:buChar char="•"/>
            </a:pPr>
            <a:r>
              <a:rPr lang="en-US" dirty="0" smtClean="0">
                <a:solidFill>
                  <a:schemeClr val="bg1"/>
                </a:solidFill>
              </a:rPr>
              <a:t>By drop method I dropped this indices we get our clean data 196216 Rows and 15 columns.</a:t>
            </a:r>
          </a:p>
          <a:p>
            <a:endParaRPr lang="en-IN" dirty="0">
              <a:solidFill>
                <a:schemeClr val="bg1"/>
              </a:solidFill>
            </a:endParaRPr>
          </a:p>
        </p:txBody>
      </p:sp>
    </p:spTree>
    <p:extLst>
      <p:ext uri="{BB962C8B-B14F-4D97-AF65-F5344CB8AC3E}">
        <p14:creationId xmlns:p14="http://schemas.microsoft.com/office/powerpoint/2010/main" val="13956255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11</a:t>
            </a:fld>
            <a:endParaRPr lang="ru-RU" dirty="0"/>
          </a:p>
        </p:txBody>
      </p:sp>
      <p:sp>
        <p:nvSpPr>
          <p:cNvPr id="4" name="TextBox 3"/>
          <p:cNvSpPr txBox="1"/>
          <p:nvPr/>
        </p:nvSpPr>
        <p:spPr>
          <a:xfrm>
            <a:off x="3832018" y="69011"/>
            <a:ext cx="4287329" cy="1200329"/>
          </a:xfrm>
          <a:prstGeom prst="rect">
            <a:avLst/>
          </a:prstGeom>
          <a:noFill/>
        </p:spPr>
        <p:txBody>
          <a:bodyPr wrap="square" rtlCol="0">
            <a:spAutoFit/>
          </a:bodyPr>
          <a:lstStyle/>
          <a:p>
            <a:pPr algn="ctr"/>
            <a:r>
              <a:rPr lang="en-US" sz="3600" u="sng" dirty="0">
                <a:solidFill>
                  <a:schemeClr val="bg1"/>
                </a:solidFill>
              </a:rPr>
              <a:t>Data </a:t>
            </a:r>
            <a:r>
              <a:rPr lang="en-IN" sz="3600" u="sng" dirty="0">
                <a:solidFill>
                  <a:schemeClr val="bg1"/>
                </a:solidFill>
              </a:rPr>
              <a:t>Visualization</a:t>
            </a:r>
          </a:p>
          <a:p>
            <a:pPr algn="ctr"/>
            <a:endParaRPr lang="en-IN" sz="3600" u="sng"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6483" y="2551981"/>
            <a:ext cx="10058400" cy="4023360"/>
          </a:xfrm>
          <a:prstGeom prst="rect">
            <a:avLst/>
          </a:prstGeom>
          <a:ln w="88900" cap="sq" cmpd="thickThin">
            <a:solidFill>
              <a:srgbClr val="000000"/>
            </a:solidFill>
            <a:prstDash val="solid"/>
            <a:miter lim="800000"/>
          </a:ln>
          <a:effectLst>
            <a:innerShdw blurRad="76200">
              <a:srgbClr val="000000"/>
            </a:innerShdw>
          </a:effectLst>
        </p:spPr>
      </p:pic>
      <p:sp>
        <p:nvSpPr>
          <p:cNvPr id="6" name="TextBox 5"/>
          <p:cNvSpPr txBox="1"/>
          <p:nvPr/>
        </p:nvSpPr>
        <p:spPr>
          <a:xfrm>
            <a:off x="586595" y="905773"/>
            <a:ext cx="11145329" cy="1569660"/>
          </a:xfrm>
          <a:prstGeom prst="rect">
            <a:avLst/>
          </a:prstGeom>
          <a:noFill/>
        </p:spPr>
        <p:txBody>
          <a:bodyPr wrap="square" rtlCol="0">
            <a:spAutoFit/>
          </a:bodyPr>
          <a:lstStyle/>
          <a:p>
            <a:r>
              <a:rPr lang="en-US" sz="1600" dirty="0">
                <a:solidFill>
                  <a:schemeClr val="bg1"/>
                </a:solidFill>
              </a:rPr>
              <a:t>The image shows a bar chart titled "Total Estimated Annual PV Energy Production by Country." The x-axis lists various countries or regions, while the y-axis represents the "Total Estimated Annual PV Energy Production (kWh)."</a:t>
            </a:r>
          </a:p>
          <a:p>
            <a:r>
              <a:rPr lang="en-US" sz="1600" dirty="0">
                <a:solidFill>
                  <a:schemeClr val="bg1"/>
                </a:solidFill>
              </a:rPr>
              <a:t>The bars are arranged in descending order of energy production, with the first few countries/regions showing significantly higher production levels compared to others. The chart visually conveys the variation in estimated annual PV energy production across different locations.</a:t>
            </a:r>
          </a:p>
          <a:p>
            <a:endParaRPr lang="en-IN" sz="1600" dirty="0">
              <a:solidFill>
                <a:schemeClr val="bg1"/>
              </a:solidFill>
            </a:endParaRPr>
          </a:p>
        </p:txBody>
      </p:sp>
    </p:spTree>
    <p:extLst>
      <p:ext uri="{BB962C8B-B14F-4D97-AF65-F5344CB8AC3E}">
        <p14:creationId xmlns:p14="http://schemas.microsoft.com/office/powerpoint/2010/main" val="3361537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12</a:t>
            </a:fld>
            <a:endParaRPr lang="ru-RU" dirty="0"/>
          </a:p>
        </p:txBody>
      </p:sp>
      <p:sp>
        <p:nvSpPr>
          <p:cNvPr id="3" name="TextBox 2"/>
          <p:cNvSpPr txBox="1"/>
          <p:nvPr/>
        </p:nvSpPr>
        <p:spPr>
          <a:xfrm>
            <a:off x="3717985" y="60385"/>
            <a:ext cx="4442604" cy="1200329"/>
          </a:xfrm>
          <a:prstGeom prst="rect">
            <a:avLst/>
          </a:prstGeom>
          <a:noFill/>
        </p:spPr>
        <p:txBody>
          <a:bodyPr wrap="square" rtlCol="0">
            <a:spAutoFit/>
          </a:bodyPr>
          <a:lstStyle/>
          <a:p>
            <a:pPr algn="ctr"/>
            <a:r>
              <a:rPr lang="en-US" sz="3600" u="sng" dirty="0">
                <a:solidFill>
                  <a:schemeClr val="bg1"/>
                </a:solidFill>
              </a:rPr>
              <a:t>Data </a:t>
            </a:r>
            <a:r>
              <a:rPr lang="en-IN" sz="3600" u="sng" dirty="0">
                <a:solidFill>
                  <a:schemeClr val="bg1"/>
                </a:solidFill>
              </a:rPr>
              <a:t>Visualization</a:t>
            </a:r>
          </a:p>
          <a:p>
            <a:pPr algn="ctr"/>
            <a:endParaRPr lang="en-IN" u="sng" dirty="0"/>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6644" y="672859"/>
            <a:ext cx="5326820" cy="3114135"/>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328" y="3786994"/>
            <a:ext cx="6387868" cy="2909115"/>
          </a:xfrm>
          <a:prstGeom prst="rect">
            <a:avLst/>
          </a:prstGeom>
        </p:spPr>
      </p:pic>
      <p:sp>
        <p:nvSpPr>
          <p:cNvPr id="8" name="Left Arrow 7"/>
          <p:cNvSpPr/>
          <p:nvPr/>
        </p:nvSpPr>
        <p:spPr>
          <a:xfrm>
            <a:off x="5581290" y="1936628"/>
            <a:ext cx="879895" cy="586596"/>
          </a:xfrm>
          <a:prstGeom prst="leftArrow">
            <a:avLst/>
          </a:prstGeom>
          <a:solidFill>
            <a:schemeClr val="tx2">
              <a:lumMod val="60000"/>
              <a:lumOff val="40000"/>
            </a:schemeClr>
          </a:solidFill>
          <a:ln w="12700" cap="flat">
            <a:noFill/>
            <a:prstDash val="solid"/>
            <a:miter/>
          </a:ln>
        </p:spPr>
        <p:txBody>
          <a:bodyPr rtlCol="0" anchor="ctr"/>
          <a:lstStyle/>
          <a:p>
            <a:pPr algn="l"/>
            <a:endParaRPr lang="en-IN" dirty="0"/>
          </a:p>
        </p:txBody>
      </p:sp>
      <p:sp>
        <p:nvSpPr>
          <p:cNvPr id="9" name="Right Arrow 8"/>
          <p:cNvSpPr/>
          <p:nvPr/>
        </p:nvSpPr>
        <p:spPr>
          <a:xfrm>
            <a:off x="6646644" y="5001666"/>
            <a:ext cx="785003" cy="479770"/>
          </a:xfrm>
          <a:prstGeom prst="rightArrow">
            <a:avLst/>
          </a:prstGeom>
          <a:solidFill>
            <a:schemeClr val="tx2">
              <a:lumMod val="60000"/>
              <a:lumOff val="40000"/>
            </a:schemeClr>
          </a:solidFill>
          <a:ln w="12700" cap="flat">
            <a:noFill/>
            <a:prstDash val="solid"/>
            <a:miter/>
          </a:ln>
        </p:spPr>
        <p:txBody>
          <a:bodyPr rtlCol="0" anchor="ctr"/>
          <a:lstStyle/>
          <a:p>
            <a:endParaRPr lang="en-IN" dirty="0"/>
          </a:p>
        </p:txBody>
      </p:sp>
      <p:sp>
        <p:nvSpPr>
          <p:cNvPr id="10" name="TextBox 9"/>
          <p:cNvSpPr txBox="1"/>
          <p:nvPr/>
        </p:nvSpPr>
        <p:spPr>
          <a:xfrm>
            <a:off x="1095555" y="923026"/>
            <a:ext cx="4002657" cy="2308324"/>
          </a:xfrm>
          <a:prstGeom prst="rect">
            <a:avLst/>
          </a:prstGeom>
          <a:noFill/>
        </p:spPr>
        <p:txBody>
          <a:bodyPr wrap="square" rtlCol="0">
            <a:spAutoFit/>
          </a:bodyPr>
          <a:lstStyle/>
          <a:p>
            <a:r>
              <a:rPr lang="en-IN" dirty="0" smtClean="0">
                <a:solidFill>
                  <a:schemeClr val="bg1"/>
                </a:solidFill>
              </a:rPr>
              <a:t>The graph shows that Top 25 Developers by numbers of projects. </a:t>
            </a:r>
            <a:r>
              <a:rPr lang="en-US" dirty="0">
                <a:solidFill>
                  <a:schemeClr val="bg1"/>
                </a:solidFill>
              </a:rPr>
              <a:t>The top few developers </a:t>
            </a:r>
            <a:r>
              <a:rPr lang="en-US" dirty="0" smtClean="0">
                <a:solidFill>
                  <a:schemeClr val="bg1"/>
                </a:solidFill>
              </a:rPr>
              <a:t>have </a:t>
            </a:r>
            <a:r>
              <a:rPr lang="en-US" dirty="0">
                <a:solidFill>
                  <a:schemeClr val="bg1"/>
                </a:solidFill>
              </a:rPr>
              <a:t>a significantly higher </a:t>
            </a:r>
            <a:r>
              <a:rPr lang="en-US" dirty="0" smtClean="0">
                <a:solidFill>
                  <a:schemeClr val="bg1"/>
                </a:solidFill>
              </a:rPr>
              <a:t>number of projects compared to the rest .</a:t>
            </a:r>
            <a:r>
              <a:rPr lang="en-US" b="1" dirty="0" smtClean="0">
                <a:solidFill>
                  <a:schemeClr val="bg1"/>
                </a:solidFill>
              </a:rPr>
              <a:t>Vivint</a:t>
            </a:r>
            <a:r>
              <a:rPr lang="en-US" b="1" dirty="0" smtClean="0">
                <a:solidFill>
                  <a:schemeClr val="bg1"/>
                </a:solidFill>
              </a:rPr>
              <a:t> Solar</a:t>
            </a:r>
            <a:r>
              <a:rPr lang="en-US" dirty="0" smtClean="0">
                <a:solidFill>
                  <a:schemeClr val="bg1"/>
                </a:solidFill>
              </a:rPr>
              <a:t> </a:t>
            </a:r>
            <a:r>
              <a:rPr lang="en-US" dirty="0">
                <a:solidFill>
                  <a:schemeClr val="bg1"/>
                </a:solidFill>
              </a:rPr>
              <a:t>appears to be the leading developer with the highest number of projects.</a:t>
            </a:r>
            <a:endParaRPr lang="en-IN" dirty="0">
              <a:solidFill>
                <a:schemeClr val="bg1"/>
              </a:solidFill>
            </a:endParaRPr>
          </a:p>
        </p:txBody>
      </p:sp>
      <p:sp>
        <p:nvSpPr>
          <p:cNvPr id="12" name="TextBox 11"/>
          <p:cNvSpPr txBox="1"/>
          <p:nvPr/>
        </p:nvSpPr>
        <p:spPr>
          <a:xfrm>
            <a:off x="7634377" y="4399468"/>
            <a:ext cx="4218317" cy="1477328"/>
          </a:xfrm>
          <a:prstGeom prst="rect">
            <a:avLst/>
          </a:prstGeom>
          <a:noFill/>
        </p:spPr>
        <p:txBody>
          <a:bodyPr wrap="square" rtlCol="0">
            <a:spAutoFit/>
          </a:bodyPr>
          <a:lstStyle/>
          <a:p>
            <a:r>
              <a:rPr lang="en-IN" dirty="0" smtClean="0">
                <a:solidFill>
                  <a:schemeClr val="bg1"/>
                </a:solidFill>
              </a:rPr>
              <a:t>The graph shows Average estimated annual PV energy production by country.</a:t>
            </a:r>
            <a:r>
              <a:rPr lang="en-US" b="1" dirty="0"/>
              <a:t> </a:t>
            </a:r>
            <a:r>
              <a:rPr lang="en-US" b="1" dirty="0">
                <a:solidFill>
                  <a:schemeClr val="bg1"/>
                </a:solidFill>
              </a:rPr>
              <a:t>Clinton</a:t>
            </a:r>
            <a:r>
              <a:rPr lang="en-US" dirty="0">
                <a:solidFill>
                  <a:schemeClr val="bg1"/>
                </a:solidFill>
              </a:rPr>
              <a:t> appears to have the highest average estimated annual PV energy production.</a:t>
            </a:r>
            <a:endParaRPr lang="en-IN" dirty="0">
              <a:solidFill>
                <a:schemeClr val="bg1"/>
              </a:solidFill>
            </a:endParaRPr>
          </a:p>
        </p:txBody>
      </p:sp>
    </p:spTree>
    <p:extLst>
      <p:ext uri="{BB962C8B-B14F-4D97-AF65-F5344CB8AC3E}">
        <p14:creationId xmlns:p14="http://schemas.microsoft.com/office/powerpoint/2010/main" val="39976712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13</a:t>
            </a:fld>
            <a:endParaRPr lang="ru-RU" dirty="0"/>
          </a:p>
        </p:txBody>
      </p:sp>
      <p:sp>
        <p:nvSpPr>
          <p:cNvPr id="3" name="TextBox 2"/>
          <p:cNvSpPr txBox="1"/>
          <p:nvPr/>
        </p:nvSpPr>
        <p:spPr>
          <a:xfrm>
            <a:off x="3623094" y="172528"/>
            <a:ext cx="4157932" cy="1200329"/>
          </a:xfrm>
          <a:prstGeom prst="rect">
            <a:avLst/>
          </a:prstGeom>
          <a:noFill/>
        </p:spPr>
        <p:txBody>
          <a:bodyPr wrap="square" rtlCol="0">
            <a:spAutoFit/>
          </a:bodyPr>
          <a:lstStyle/>
          <a:p>
            <a:pPr algn="ctr"/>
            <a:r>
              <a:rPr lang="en-US" sz="3600" u="sng" dirty="0">
                <a:solidFill>
                  <a:schemeClr val="bg1"/>
                </a:solidFill>
              </a:rPr>
              <a:t>Data </a:t>
            </a:r>
            <a:r>
              <a:rPr lang="en-IN" sz="3600" u="sng" dirty="0">
                <a:solidFill>
                  <a:schemeClr val="bg1"/>
                </a:solidFill>
              </a:rPr>
              <a:t>Visualization</a:t>
            </a:r>
          </a:p>
          <a:p>
            <a:pPr algn="ctr"/>
            <a:endParaRPr lang="en-IN" sz="36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275" y="984667"/>
            <a:ext cx="6675408" cy="564904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7937626" y="534622"/>
            <a:ext cx="3483747" cy="5909310"/>
          </a:xfrm>
          <a:prstGeom prst="rect">
            <a:avLst/>
          </a:prstGeom>
          <a:noFill/>
        </p:spPr>
        <p:txBody>
          <a:bodyPr wrap="square" rtlCol="0">
            <a:spAutoFit/>
          </a:bodyPr>
          <a:lstStyle/>
          <a:p>
            <a:pPr marL="285750" indent="-285750">
              <a:buFont typeface="Arial" panose="020B0604020202020204" pitchFamily="34" charset="0"/>
              <a:buChar char="•"/>
            </a:pPr>
            <a:r>
              <a:rPr lang="en-IN" dirty="0" smtClean="0">
                <a:solidFill>
                  <a:schemeClr val="bg1"/>
                </a:solidFill>
              </a:rPr>
              <a:t>This image is a  tree map cloud that highlights the most market share by developer in dataset. </a:t>
            </a:r>
          </a:p>
          <a:p>
            <a:pPr marL="285750" indent="-285750">
              <a:buFont typeface="Arial" panose="020B0604020202020204" pitchFamily="34" charset="0"/>
              <a:buChar char="•"/>
            </a:pPr>
            <a:endParaRPr lang="en-IN" dirty="0">
              <a:solidFill>
                <a:schemeClr val="bg1"/>
              </a:solidFill>
            </a:endParaRPr>
          </a:p>
          <a:p>
            <a:pPr marL="285750" indent="-285750">
              <a:buFont typeface="Arial" panose="020B0604020202020204" pitchFamily="34" charset="0"/>
              <a:buChar char="•"/>
            </a:pPr>
            <a:r>
              <a:rPr lang="en-US" dirty="0">
                <a:solidFill>
                  <a:schemeClr val="bg1"/>
                </a:solidFill>
              </a:rPr>
              <a:t>Vivint</a:t>
            </a:r>
            <a:r>
              <a:rPr lang="en-US" dirty="0">
                <a:solidFill>
                  <a:schemeClr val="bg1"/>
                </a:solidFill>
              </a:rPr>
              <a:t> Solar and </a:t>
            </a:r>
            <a:r>
              <a:rPr lang="en-US" dirty="0" smtClean="0">
                <a:solidFill>
                  <a:schemeClr val="bg1"/>
                </a:solidFill>
              </a:rPr>
              <a:t>Solar City </a:t>
            </a:r>
            <a:r>
              <a:rPr lang="en-US" dirty="0">
                <a:solidFill>
                  <a:schemeClr val="bg1"/>
                </a:solidFill>
              </a:rPr>
              <a:t>appear to have the largest market share, represented by the largest rectangles</a:t>
            </a:r>
            <a:r>
              <a:rPr lang="en-US" dirty="0" smtClean="0">
                <a:solidFill>
                  <a:schemeClr val="bg1"/>
                </a:solidFill>
              </a:rPr>
              <a:t>.</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There are a large number of smaller developers with relatively smaller market shares</a:t>
            </a:r>
            <a:r>
              <a:rPr lang="en-US" dirty="0" smtClean="0">
                <a:solidFill>
                  <a:schemeClr val="bg1"/>
                </a:solidFill>
              </a:rPr>
              <a:t>.</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The </a:t>
            </a:r>
            <a:r>
              <a:rPr lang="en-US" dirty="0" smtClean="0">
                <a:solidFill>
                  <a:schemeClr val="bg1"/>
                </a:solidFill>
              </a:rPr>
              <a:t>tree map </a:t>
            </a:r>
            <a:r>
              <a:rPr lang="en-US" dirty="0">
                <a:solidFill>
                  <a:schemeClr val="bg1"/>
                </a:solidFill>
              </a:rPr>
              <a:t>provides a clear visual representation of the market dominance of a few key players and the presence of a long tail of smaller developers.</a:t>
            </a:r>
            <a:endParaRPr lang="en-IN" dirty="0">
              <a:solidFill>
                <a:schemeClr val="bg1"/>
              </a:solidFill>
            </a:endParaRPr>
          </a:p>
        </p:txBody>
      </p:sp>
    </p:spTree>
    <p:extLst>
      <p:ext uri="{BB962C8B-B14F-4D97-AF65-F5344CB8AC3E}">
        <p14:creationId xmlns:p14="http://schemas.microsoft.com/office/powerpoint/2010/main" val="3265108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14</a:t>
            </a:fld>
            <a:endParaRPr lang="ru-RU" dirty="0"/>
          </a:p>
        </p:txBody>
      </p:sp>
      <p:sp>
        <p:nvSpPr>
          <p:cNvPr id="3" name="TextBox 2"/>
          <p:cNvSpPr txBox="1"/>
          <p:nvPr/>
        </p:nvSpPr>
        <p:spPr>
          <a:xfrm>
            <a:off x="1061050" y="157791"/>
            <a:ext cx="4589253" cy="1200329"/>
          </a:xfrm>
          <a:prstGeom prst="rect">
            <a:avLst/>
          </a:prstGeom>
          <a:noFill/>
        </p:spPr>
        <p:txBody>
          <a:bodyPr wrap="square" rtlCol="0">
            <a:spAutoFit/>
          </a:bodyPr>
          <a:lstStyle/>
          <a:p>
            <a:pPr algn="ctr"/>
            <a:r>
              <a:rPr lang="en-US" sz="3600" u="sng" dirty="0">
                <a:solidFill>
                  <a:schemeClr val="bg1"/>
                </a:solidFill>
              </a:rPr>
              <a:t>Data </a:t>
            </a:r>
            <a:r>
              <a:rPr lang="en-IN" sz="3600" u="sng" dirty="0">
                <a:solidFill>
                  <a:schemeClr val="bg1"/>
                </a:solidFill>
              </a:rPr>
              <a:t>Visualization</a:t>
            </a:r>
          </a:p>
          <a:p>
            <a:pPr algn="ctr"/>
            <a:endParaRPr lang="en-IN" sz="3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407" y="3761118"/>
            <a:ext cx="6512944" cy="291941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9102" y="139281"/>
            <a:ext cx="4572000" cy="36218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a:off x="198407" y="820037"/>
            <a:ext cx="6446044" cy="1477328"/>
          </a:xfrm>
          <a:prstGeom prst="rect">
            <a:avLst/>
          </a:prstGeom>
          <a:noFill/>
        </p:spPr>
        <p:txBody>
          <a:bodyPr wrap="square" rtlCol="0">
            <a:spAutoFit/>
          </a:bodyPr>
          <a:lstStyle/>
          <a:p>
            <a:pPr lvl="0" eaLnBrk="0" fontAlgn="base" hangingPunct="0">
              <a:spcBef>
                <a:spcPct val="0"/>
              </a:spcBef>
              <a:spcAft>
                <a:spcPct val="0"/>
              </a:spcAft>
              <a:buFontTx/>
              <a:buChar char="•"/>
            </a:pPr>
            <a:r>
              <a:rPr lang="en-US" dirty="0">
                <a:solidFill>
                  <a:schemeClr val="bg1"/>
                </a:solidFill>
              </a:rPr>
              <a:t>The image is a </a:t>
            </a:r>
            <a:r>
              <a:rPr lang="en-US" b="1" dirty="0">
                <a:solidFill>
                  <a:schemeClr val="bg1"/>
                </a:solidFill>
              </a:rPr>
              <a:t>pie chart</a:t>
            </a:r>
            <a:r>
              <a:rPr lang="en-US" dirty="0">
                <a:solidFill>
                  <a:schemeClr val="bg1"/>
                </a:solidFill>
              </a:rPr>
              <a:t> titled "Percentage of Projects by Utility </a:t>
            </a:r>
            <a:r>
              <a:rPr lang="en-US" dirty="0" smtClean="0">
                <a:solidFill>
                  <a:schemeClr val="bg1"/>
                </a:solidFill>
              </a:rPr>
              <a:t>Provider”.</a:t>
            </a:r>
            <a:endParaRPr lang="en-US" dirty="0">
              <a:solidFill>
                <a:schemeClr val="bg1"/>
              </a:solidFill>
              <a:latin typeface="Arial" panose="020B0604020202020204" pitchFamily="34" charset="0"/>
            </a:endParaRPr>
          </a:p>
          <a:p>
            <a:pPr lvl="0" eaLnBrk="0" fontAlgn="base" hangingPunct="0">
              <a:spcBef>
                <a:spcPct val="0"/>
              </a:spcBef>
              <a:spcAft>
                <a:spcPct val="0"/>
              </a:spcAft>
            </a:pPr>
            <a:endParaRPr lang="en-US" dirty="0" smtClean="0">
              <a:solidFill>
                <a:schemeClr val="bg1"/>
              </a:solidFill>
            </a:endParaRPr>
          </a:p>
          <a:p>
            <a:endParaRPr lang="en-US" dirty="0">
              <a:solidFill>
                <a:schemeClr val="bg1"/>
              </a:solidFill>
            </a:endParaRPr>
          </a:p>
          <a:p>
            <a:endParaRPr lang="en-IN" dirty="0">
              <a:solidFill>
                <a:schemeClr val="bg1"/>
              </a:solidFill>
            </a:endParaRPr>
          </a:p>
        </p:txBody>
      </p:sp>
      <p:sp>
        <p:nvSpPr>
          <p:cNvPr id="10" name="Rectangle 4"/>
          <p:cNvSpPr>
            <a:spLocks noChangeArrowheads="1"/>
          </p:cNvSpPr>
          <p:nvPr/>
        </p:nvSpPr>
        <p:spPr bwMode="auto">
          <a:xfrm>
            <a:off x="198407" y="1420202"/>
            <a:ext cx="6480503"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bg1"/>
                </a:solidFill>
                <a:effectLst/>
                <a:latin typeface="Arial" panose="020B0604020202020204" pitchFamily="34" charset="0"/>
              </a:rPr>
              <a:t>PSEGLI</a:t>
            </a:r>
            <a:r>
              <a:rPr kumimoji="0" lang="en-US" sz="1800" b="0" i="0" u="none" strike="noStrike" cap="none" normalizeH="0" baseline="0" dirty="0" smtClean="0">
                <a:ln>
                  <a:noFill/>
                </a:ln>
                <a:solidFill>
                  <a:schemeClr val="bg1"/>
                </a:solidFill>
                <a:effectLst/>
                <a:latin typeface="Arial" panose="020B0604020202020204" pitchFamily="34" charset="0"/>
              </a:rPr>
              <a:t> has the largest market share with 41.4% of the projects.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bg1"/>
                </a:solidFill>
                <a:effectLst/>
                <a:latin typeface="Arial" panose="020B0604020202020204" pitchFamily="34" charset="0"/>
              </a:rPr>
              <a:t>Con Ed</a:t>
            </a:r>
            <a:r>
              <a:rPr kumimoji="0" lang="en-US" sz="1800" b="0" i="0" u="none" strike="noStrike" cap="none" normalizeH="0" baseline="0" dirty="0" smtClean="0">
                <a:ln>
                  <a:noFill/>
                </a:ln>
                <a:solidFill>
                  <a:schemeClr val="bg1"/>
                </a:solidFill>
                <a:effectLst/>
                <a:latin typeface="Arial" panose="020B0604020202020204" pitchFamily="34" charset="0"/>
              </a:rPr>
              <a:t> comes in second with 30.0%.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bg1"/>
                </a:solidFill>
                <a:effectLst/>
                <a:latin typeface="Arial" panose="020B0604020202020204" pitchFamily="34" charset="0"/>
              </a:rPr>
              <a:t>National Grid</a:t>
            </a:r>
            <a:r>
              <a:rPr kumimoji="0" lang="en-US" sz="1800" b="0" i="0" u="none" strike="noStrike" cap="none" normalizeH="0" baseline="0" dirty="0" smtClean="0">
                <a:ln>
                  <a:noFill/>
                </a:ln>
                <a:solidFill>
                  <a:schemeClr val="bg1"/>
                </a:solidFill>
                <a:effectLst/>
                <a:latin typeface="Arial" panose="020B0604020202020204" pitchFamily="34" charset="0"/>
              </a:rPr>
              <a:t> has the third-largest share at 11.1%.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bg1"/>
                </a:solidFill>
                <a:effectLst/>
                <a:latin typeface="Arial" panose="020B0604020202020204" pitchFamily="34" charset="0"/>
              </a:rPr>
              <a:t>The remaining utility providers (RGE, NYSEG, O&amp;R, Central Hudson) have smaller shares. </a:t>
            </a:r>
          </a:p>
        </p:txBody>
      </p:sp>
      <p:sp>
        <p:nvSpPr>
          <p:cNvPr id="11" name="Left Arrow 10"/>
          <p:cNvSpPr/>
          <p:nvPr/>
        </p:nvSpPr>
        <p:spPr>
          <a:xfrm>
            <a:off x="6810509" y="1751791"/>
            <a:ext cx="569343" cy="396815"/>
          </a:xfrm>
          <a:prstGeom prst="leftArrow">
            <a:avLst/>
          </a:prstGeom>
          <a:solidFill>
            <a:schemeClr val="tx2">
              <a:lumMod val="60000"/>
              <a:lumOff val="40000"/>
            </a:schemeClr>
          </a:solidFill>
          <a:ln w="12700" cap="flat">
            <a:noFill/>
            <a:prstDash val="solid"/>
            <a:miter/>
          </a:ln>
        </p:spPr>
        <p:txBody>
          <a:bodyPr rtlCol="0" anchor="ctr"/>
          <a:lstStyle/>
          <a:p>
            <a:endParaRPr lang="en-IN" dirty="0"/>
          </a:p>
        </p:txBody>
      </p:sp>
      <p:sp>
        <p:nvSpPr>
          <p:cNvPr id="12" name="Right Arrow 11"/>
          <p:cNvSpPr/>
          <p:nvPr/>
        </p:nvSpPr>
        <p:spPr>
          <a:xfrm>
            <a:off x="6918385" y="4925683"/>
            <a:ext cx="560717" cy="448574"/>
          </a:xfrm>
          <a:prstGeom prst="rightArrow">
            <a:avLst/>
          </a:prstGeom>
          <a:solidFill>
            <a:schemeClr val="tx2">
              <a:lumMod val="60000"/>
              <a:lumOff val="40000"/>
            </a:schemeClr>
          </a:solidFill>
          <a:ln w="12700" cap="flat">
            <a:noFill/>
            <a:prstDash val="solid"/>
            <a:miter/>
          </a:ln>
        </p:spPr>
        <p:txBody>
          <a:bodyPr rtlCol="0" anchor="ctr"/>
          <a:lstStyle/>
          <a:p>
            <a:endParaRPr lang="en-IN" dirty="0"/>
          </a:p>
        </p:txBody>
      </p:sp>
      <p:sp>
        <p:nvSpPr>
          <p:cNvPr id="13" name="TextBox 12"/>
          <p:cNvSpPr txBox="1"/>
          <p:nvPr/>
        </p:nvSpPr>
        <p:spPr>
          <a:xfrm>
            <a:off x="7573992" y="3943096"/>
            <a:ext cx="4477110" cy="2585323"/>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This bar chart provides a clear visual representation of the distribution of metering methods</a:t>
            </a:r>
            <a:r>
              <a:rPr lang="en-US" dirty="0" smtClean="0">
                <a:solidFill>
                  <a:schemeClr val="bg1"/>
                </a:solidFill>
              </a:rPr>
              <a:t>.</a:t>
            </a:r>
          </a:p>
          <a:p>
            <a:pPr marL="285750" indent="-285750">
              <a:buFont typeface="Arial" panose="020B0604020202020204" pitchFamily="34" charset="0"/>
              <a:buChar char="•"/>
            </a:pPr>
            <a:r>
              <a:rPr lang="en-US" b="1" dirty="0">
                <a:solidFill>
                  <a:schemeClr val="bg1"/>
                </a:solidFill>
              </a:rPr>
              <a:t>NM</a:t>
            </a:r>
            <a:r>
              <a:rPr lang="en-US" dirty="0">
                <a:solidFill>
                  <a:schemeClr val="bg1"/>
                </a:solidFill>
              </a:rPr>
              <a:t> has the highest count by a significant margin</a:t>
            </a:r>
            <a:r>
              <a:rPr lang="en-US" dirty="0" smtClean="0">
                <a:solidFill>
                  <a:schemeClr val="bg1"/>
                </a:solidFill>
              </a:rPr>
              <a:t>.</a:t>
            </a:r>
          </a:p>
          <a:p>
            <a:pPr marL="285750" indent="-285750">
              <a:buFont typeface="Arial" panose="020B0604020202020204" pitchFamily="34" charset="0"/>
              <a:buChar char="•"/>
            </a:pPr>
            <a:r>
              <a:rPr lang="en-US" b="1" dirty="0">
                <a:solidFill>
                  <a:schemeClr val="bg1"/>
                </a:solidFill>
              </a:rPr>
              <a:t>RNM</a:t>
            </a:r>
            <a:r>
              <a:rPr lang="en-US" dirty="0">
                <a:solidFill>
                  <a:schemeClr val="bg1"/>
                </a:solidFill>
              </a:rPr>
              <a:t> has the second-highest count</a:t>
            </a:r>
            <a:r>
              <a:rPr lang="en-US" dirty="0" smtClean="0">
                <a:solidFill>
                  <a:schemeClr val="bg1"/>
                </a:solidFill>
              </a:rPr>
              <a:t>.</a:t>
            </a:r>
          </a:p>
          <a:p>
            <a:pPr marL="285750" indent="-285750">
              <a:buFont typeface="Arial" panose="020B0604020202020204" pitchFamily="34" charset="0"/>
              <a:buChar char="•"/>
            </a:pPr>
            <a:r>
              <a:rPr lang="en-US" b="1" dirty="0">
                <a:solidFill>
                  <a:schemeClr val="bg1"/>
                </a:solidFill>
              </a:rPr>
              <a:t>CDG</a:t>
            </a:r>
            <a:r>
              <a:rPr lang="en-US" dirty="0">
                <a:solidFill>
                  <a:schemeClr val="bg1"/>
                </a:solidFill>
              </a:rPr>
              <a:t> and </a:t>
            </a:r>
            <a:r>
              <a:rPr lang="en-US" b="1" dirty="0">
                <a:solidFill>
                  <a:schemeClr val="bg1"/>
                </a:solidFill>
              </a:rPr>
              <a:t>RC</a:t>
            </a:r>
            <a:r>
              <a:rPr lang="en-US" dirty="0">
                <a:solidFill>
                  <a:schemeClr val="bg1"/>
                </a:solidFill>
              </a:rPr>
              <a:t> have much lower counts compared to NM and RNM.</a:t>
            </a:r>
            <a:endParaRPr lang="en-US" dirty="0" smtClean="0">
              <a:solidFill>
                <a:schemeClr val="bg1"/>
              </a:solidFill>
            </a:endParaRPr>
          </a:p>
          <a:p>
            <a:endParaRPr lang="en-IN" dirty="0">
              <a:solidFill>
                <a:schemeClr val="bg1"/>
              </a:solidFill>
            </a:endParaRPr>
          </a:p>
        </p:txBody>
      </p:sp>
    </p:spTree>
    <p:extLst>
      <p:ext uri="{BB962C8B-B14F-4D97-AF65-F5344CB8AC3E}">
        <p14:creationId xmlns:p14="http://schemas.microsoft.com/office/powerpoint/2010/main" val="21335938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15</a:t>
            </a:fld>
            <a:endParaRPr lang="ru-RU" dirty="0"/>
          </a:p>
        </p:txBody>
      </p:sp>
      <p:sp>
        <p:nvSpPr>
          <p:cNvPr id="3" name="TextBox 2"/>
          <p:cNvSpPr txBox="1"/>
          <p:nvPr/>
        </p:nvSpPr>
        <p:spPr>
          <a:xfrm>
            <a:off x="3821502" y="112143"/>
            <a:ext cx="4080294" cy="1200329"/>
          </a:xfrm>
          <a:prstGeom prst="rect">
            <a:avLst/>
          </a:prstGeom>
          <a:noFill/>
        </p:spPr>
        <p:txBody>
          <a:bodyPr wrap="square" rtlCol="0">
            <a:spAutoFit/>
          </a:bodyPr>
          <a:lstStyle/>
          <a:p>
            <a:r>
              <a:rPr lang="en-US" sz="3600" u="sng" dirty="0">
                <a:solidFill>
                  <a:schemeClr val="bg1"/>
                </a:solidFill>
              </a:rPr>
              <a:t>Data </a:t>
            </a:r>
            <a:r>
              <a:rPr lang="en-IN" sz="3600" u="sng" dirty="0">
                <a:solidFill>
                  <a:schemeClr val="bg1"/>
                </a:solidFill>
              </a:rPr>
              <a:t>Visualization</a:t>
            </a:r>
          </a:p>
          <a:p>
            <a:endParaRPr lang="en-IN" sz="3600" dirty="0">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286" y="875576"/>
            <a:ext cx="5305246" cy="28855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9580" y="3761117"/>
            <a:ext cx="5305246" cy="28855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Right Arrow 5"/>
          <p:cNvSpPr/>
          <p:nvPr/>
        </p:nvSpPr>
        <p:spPr>
          <a:xfrm>
            <a:off x="5635205" y="2106998"/>
            <a:ext cx="452887" cy="422695"/>
          </a:xfrm>
          <a:prstGeom prst="rightArrow">
            <a:avLst/>
          </a:prstGeom>
          <a:solidFill>
            <a:schemeClr val="tx2">
              <a:lumMod val="60000"/>
              <a:lumOff val="40000"/>
            </a:schemeClr>
          </a:solidFill>
          <a:ln w="12700" cap="flat">
            <a:noFill/>
            <a:prstDash val="solid"/>
            <a:miter/>
          </a:ln>
        </p:spPr>
        <p:txBody>
          <a:bodyPr rtlCol="0" anchor="ctr"/>
          <a:lstStyle/>
          <a:p>
            <a:endParaRPr lang="en-IN" dirty="0"/>
          </a:p>
        </p:txBody>
      </p:sp>
      <p:sp>
        <p:nvSpPr>
          <p:cNvPr id="7" name="Left Arrow 6"/>
          <p:cNvSpPr/>
          <p:nvPr/>
        </p:nvSpPr>
        <p:spPr>
          <a:xfrm>
            <a:off x="5945756" y="4983913"/>
            <a:ext cx="452887" cy="439948"/>
          </a:xfrm>
          <a:prstGeom prst="leftArrow">
            <a:avLst/>
          </a:prstGeom>
          <a:solidFill>
            <a:schemeClr val="tx2">
              <a:lumMod val="60000"/>
              <a:lumOff val="40000"/>
            </a:schemeClr>
          </a:solidFill>
          <a:ln w="12700" cap="flat">
            <a:noFill/>
            <a:prstDash val="solid"/>
            <a:miter/>
          </a:ln>
        </p:spPr>
        <p:txBody>
          <a:bodyPr rtlCol="0" anchor="ctr"/>
          <a:lstStyle/>
          <a:p>
            <a:endParaRPr lang="en-IN" dirty="0"/>
          </a:p>
        </p:txBody>
      </p:sp>
      <p:sp>
        <p:nvSpPr>
          <p:cNvPr id="8" name="TextBox 7"/>
          <p:cNvSpPr txBox="1"/>
          <p:nvPr/>
        </p:nvSpPr>
        <p:spPr>
          <a:xfrm>
            <a:off x="224286" y="3923610"/>
            <a:ext cx="5638632" cy="923330"/>
          </a:xfrm>
          <a:prstGeom prst="rect">
            <a:avLst/>
          </a:prstGeom>
          <a:noFill/>
        </p:spPr>
        <p:txBody>
          <a:bodyPr wrap="square" rtlCol="0">
            <a:spAutoFit/>
          </a:bodyPr>
          <a:lstStyle/>
          <a:p>
            <a:r>
              <a:rPr lang="en-IN" dirty="0" smtClean="0">
                <a:solidFill>
                  <a:schemeClr val="bg1"/>
                </a:solidFill>
              </a:rPr>
              <a:t>The graph shows the trend of total energy production over the years, spanning from the 2000 to 2023.</a:t>
            </a:r>
          </a:p>
          <a:p>
            <a:endParaRPr lang="en-IN" dirty="0">
              <a:solidFill>
                <a:schemeClr val="bg1"/>
              </a:solidFill>
            </a:endParaRPr>
          </a:p>
        </p:txBody>
      </p:sp>
      <p:sp>
        <p:nvSpPr>
          <p:cNvPr id="9" name="Rectangle 1"/>
          <p:cNvSpPr>
            <a:spLocks noChangeArrowheads="1"/>
          </p:cNvSpPr>
          <p:nvPr/>
        </p:nvSpPr>
        <p:spPr bwMode="auto">
          <a:xfrm>
            <a:off x="191925" y="4662274"/>
            <a:ext cx="5638631"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400" b="1" i="0" u="none" strike="noStrike" cap="none" normalizeH="0" baseline="0" dirty="0" smtClean="0">
                <a:ln>
                  <a:noFill/>
                </a:ln>
                <a:solidFill>
                  <a:schemeClr val="bg1"/>
                </a:solidFill>
                <a:effectLst/>
                <a:latin typeface="Arial" panose="020B0604020202020204" pitchFamily="34" charset="0"/>
              </a:rPr>
              <a:t>Steady Growth:</a:t>
            </a:r>
            <a:r>
              <a:rPr kumimoji="0" lang="en-US" sz="1400" b="0" i="0" u="none" strike="noStrike" cap="none" normalizeH="0" baseline="0" dirty="0" smtClean="0">
                <a:ln>
                  <a:noFill/>
                </a:ln>
                <a:solidFill>
                  <a:schemeClr val="bg1"/>
                </a:solidFill>
                <a:effectLst/>
                <a:latin typeface="Arial" panose="020B0604020202020204" pitchFamily="34" charset="0"/>
              </a:rPr>
              <a:t> The line generally slopes upwards, indicating a steady increase in annual solar energy production over time.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4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400" b="1" i="0" u="none" strike="noStrike" cap="none" normalizeH="0" baseline="0" dirty="0" smtClean="0">
                <a:ln>
                  <a:noFill/>
                </a:ln>
                <a:solidFill>
                  <a:schemeClr val="bg1"/>
                </a:solidFill>
                <a:effectLst/>
                <a:latin typeface="Arial" panose="020B0604020202020204" pitchFamily="34" charset="0"/>
              </a:rPr>
              <a:t>Accelerated Growth:</a:t>
            </a:r>
            <a:r>
              <a:rPr kumimoji="0" lang="en-US" sz="1400" b="0" i="0" u="none" strike="noStrike" cap="none" normalizeH="0" baseline="0" dirty="0" smtClean="0">
                <a:ln>
                  <a:noFill/>
                </a:ln>
                <a:solidFill>
                  <a:schemeClr val="bg1"/>
                </a:solidFill>
                <a:effectLst/>
                <a:latin typeface="Arial" panose="020B0604020202020204" pitchFamily="34" charset="0"/>
              </a:rPr>
              <a:t> The slope of the line increases significantly after around 2010, suggesting a period of accelerated growth in solar energy production.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4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400" b="1" i="0" u="none" strike="noStrike" cap="none" normalizeH="0" baseline="0" dirty="0" smtClean="0">
                <a:ln>
                  <a:noFill/>
                </a:ln>
                <a:solidFill>
                  <a:schemeClr val="bg1"/>
                </a:solidFill>
                <a:effectLst/>
                <a:latin typeface="Arial" panose="020B0604020202020204" pitchFamily="34" charset="0"/>
              </a:rPr>
              <a:t>Fluctuations:</a:t>
            </a:r>
            <a:r>
              <a:rPr kumimoji="0" lang="en-US" sz="1400" b="0" i="0" u="none" strike="noStrike" cap="none" normalizeH="0" baseline="0" dirty="0" smtClean="0">
                <a:ln>
                  <a:noFill/>
                </a:ln>
                <a:solidFill>
                  <a:schemeClr val="bg1"/>
                </a:solidFill>
                <a:effectLst/>
                <a:latin typeface="Arial" panose="020B0604020202020204" pitchFamily="34" charset="0"/>
              </a:rPr>
              <a:t> There are some minor fluctuations in the production levels from year to year. </a:t>
            </a:r>
          </a:p>
        </p:txBody>
      </p:sp>
      <p:sp>
        <p:nvSpPr>
          <p:cNvPr id="12" name="Rectangle 2"/>
          <p:cNvSpPr>
            <a:spLocks noChangeArrowheads="1"/>
          </p:cNvSpPr>
          <p:nvPr/>
        </p:nvSpPr>
        <p:spPr bwMode="auto">
          <a:xfrm>
            <a:off x="6088092" y="875576"/>
            <a:ext cx="5845834"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bg1"/>
                </a:solidFill>
                <a:effectLst/>
                <a:latin typeface="Arial" panose="020B0604020202020204" pitchFamily="34" charset="0"/>
              </a:rPr>
              <a:t>Distribution Shape:</a:t>
            </a:r>
            <a:r>
              <a:rPr kumimoji="0" lang="en-US" sz="1600" b="0" i="0" u="none" strike="noStrike" cap="none" normalizeH="0" baseline="0" dirty="0" smtClean="0">
                <a:ln>
                  <a:noFill/>
                </a:ln>
                <a:solidFill>
                  <a:schemeClr val="bg1"/>
                </a:solidFill>
                <a:effectLst/>
                <a:latin typeface="Arial" panose="020B0604020202020204" pitchFamily="34" charset="0"/>
              </a:rPr>
              <a:t> The distribution appears to be </a:t>
            </a:r>
            <a:r>
              <a:rPr kumimoji="0" lang="en-US" sz="1600" b="1" i="0" u="none" strike="noStrike" cap="none" normalizeH="0" baseline="0" dirty="0" smtClean="0">
                <a:ln>
                  <a:noFill/>
                </a:ln>
                <a:solidFill>
                  <a:schemeClr val="bg1"/>
                </a:solidFill>
                <a:effectLst/>
                <a:latin typeface="Arial" panose="020B0604020202020204" pitchFamily="34" charset="0"/>
              </a:rPr>
              <a:t>multimodal</a:t>
            </a:r>
            <a:r>
              <a:rPr kumimoji="0" lang="en-US" sz="1600" b="0" i="0" u="none" strike="noStrike" cap="none" normalizeH="0" baseline="0" dirty="0" smtClean="0">
                <a:ln>
                  <a:noFill/>
                </a:ln>
                <a:solidFill>
                  <a:schemeClr val="bg1"/>
                </a:solidFill>
                <a:effectLst/>
                <a:latin typeface="Arial" panose="020B0604020202020204" pitchFamily="34" charset="0"/>
              </a:rPr>
              <a:t> with several peaks, suggesting that there are multiple clusters or groups of projects with different size ranges.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600" b="0" i="1"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1" u="none" strike="noStrike" cap="none" normalizeH="0" baseline="0" dirty="0" smtClean="0">
                <a:ln>
                  <a:noFill/>
                </a:ln>
                <a:solidFill>
                  <a:schemeClr val="bg1"/>
                </a:solidFill>
                <a:effectLst/>
                <a:latin typeface="Arial" panose="020B0604020202020204" pitchFamily="34" charset="0"/>
              </a:rPr>
              <a:t>Most Frequent Size Ran</a:t>
            </a:r>
            <a:r>
              <a:rPr kumimoji="0" lang="en-US" sz="1600" b="1" i="0" u="none" strike="noStrike" cap="none" normalizeH="0" baseline="0" dirty="0" smtClean="0">
                <a:ln>
                  <a:noFill/>
                </a:ln>
                <a:solidFill>
                  <a:schemeClr val="bg1"/>
                </a:solidFill>
                <a:effectLst/>
                <a:latin typeface="Arial" panose="020B0604020202020204" pitchFamily="34" charset="0"/>
              </a:rPr>
              <a:t>ge:</a:t>
            </a:r>
            <a:r>
              <a:rPr kumimoji="0" lang="en-US" sz="1600" b="0" i="0" u="none" strike="noStrike" cap="none" normalizeH="0" baseline="0" dirty="0" smtClean="0">
                <a:ln>
                  <a:noFill/>
                </a:ln>
                <a:solidFill>
                  <a:schemeClr val="bg1"/>
                </a:solidFill>
                <a:effectLst/>
                <a:latin typeface="Arial" panose="020B0604020202020204" pitchFamily="34" charset="0"/>
              </a:rPr>
              <a:t> The highest peak indicates the most common size range for solar projects.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6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bg1"/>
                </a:solidFill>
                <a:effectLst/>
                <a:latin typeface="Arial" panose="020B0604020202020204" pitchFamily="34" charset="0"/>
              </a:rPr>
              <a:t>Tail:</a:t>
            </a:r>
            <a:r>
              <a:rPr kumimoji="0" lang="en-US" sz="1600" b="0" i="0" u="none" strike="noStrike" cap="none" normalizeH="0" baseline="0" dirty="0" smtClean="0">
                <a:ln>
                  <a:noFill/>
                </a:ln>
                <a:solidFill>
                  <a:schemeClr val="bg1"/>
                </a:solidFill>
                <a:effectLst/>
                <a:latin typeface="Arial" panose="020B0604020202020204" pitchFamily="34" charset="0"/>
              </a:rPr>
              <a:t> The distribution seems to have a tail towards larger project sizes, indicating that there are a smaller number of very large projects. </a:t>
            </a:r>
          </a:p>
        </p:txBody>
      </p:sp>
    </p:spTree>
    <p:extLst>
      <p:ext uri="{BB962C8B-B14F-4D97-AF65-F5344CB8AC3E}">
        <p14:creationId xmlns:p14="http://schemas.microsoft.com/office/powerpoint/2010/main" val="32850561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16</a:t>
            </a:fld>
            <a:endParaRPr lang="ru-RU" dirty="0"/>
          </a:p>
        </p:txBody>
      </p:sp>
      <p:sp>
        <p:nvSpPr>
          <p:cNvPr id="3" name="TextBox 2"/>
          <p:cNvSpPr txBox="1"/>
          <p:nvPr/>
        </p:nvSpPr>
        <p:spPr>
          <a:xfrm>
            <a:off x="3674853" y="310551"/>
            <a:ext cx="4261449" cy="1200329"/>
          </a:xfrm>
          <a:prstGeom prst="rect">
            <a:avLst/>
          </a:prstGeom>
          <a:noFill/>
        </p:spPr>
        <p:txBody>
          <a:bodyPr wrap="square" rtlCol="0">
            <a:spAutoFit/>
          </a:bodyPr>
          <a:lstStyle/>
          <a:p>
            <a:pPr algn="ctr"/>
            <a:r>
              <a:rPr lang="en-US" sz="3600" u="sng" dirty="0">
                <a:solidFill>
                  <a:schemeClr val="bg1"/>
                </a:solidFill>
              </a:rPr>
              <a:t>Data </a:t>
            </a:r>
            <a:r>
              <a:rPr lang="en-IN" sz="3600" u="sng" dirty="0">
                <a:solidFill>
                  <a:schemeClr val="bg1"/>
                </a:solidFill>
              </a:rPr>
              <a:t>Visualization</a:t>
            </a:r>
          </a:p>
          <a:p>
            <a:pPr algn="ctr"/>
            <a:endParaRPr lang="en-IN" sz="3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351" y="1095555"/>
            <a:ext cx="6152076" cy="55258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6832121" y="1095555"/>
            <a:ext cx="4908430" cy="923330"/>
          </a:xfrm>
          <a:prstGeom prst="rect">
            <a:avLst/>
          </a:prstGeom>
          <a:noFill/>
        </p:spPr>
        <p:txBody>
          <a:bodyPr wrap="square" rtlCol="0">
            <a:spAutoFit/>
          </a:bodyPr>
          <a:lstStyle/>
          <a:p>
            <a:r>
              <a:rPr lang="en-US" dirty="0">
                <a:solidFill>
                  <a:schemeClr val="bg1"/>
                </a:solidFill>
              </a:rPr>
              <a:t>Utility: The utility company or organization responsible for managing the power grid and distributing electricity.</a:t>
            </a:r>
            <a:endParaRPr lang="en-IN" dirty="0">
              <a:solidFill>
                <a:schemeClr val="bg1"/>
              </a:solidFill>
            </a:endParaRPr>
          </a:p>
        </p:txBody>
      </p:sp>
      <p:sp>
        <p:nvSpPr>
          <p:cNvPr id="6" name="Rectangle 1"/>
          <p:cNvSpPr>
            <a:spLocks noChangeArrowheads="1"/>
          </p:cNvSpPr>
          <p:nvPr/>
        </p:nvSpPr>
        <p:spPr bwMode="auto">
          <a:xfrm>
            <a:off x="6832121" y="2219481"/>
            <a:ext cx="4649637"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bg1"/>
                </a:solidFill>
                <a:effectLst/>
                <a:latin typeface="Arial" panose="020B0604020202020204" pitchFamily="34" charset="0"/>
              </a:rPr>
              <a:t>PSEGLI</a:t>
            </a:r>
            <a:r>
              <a:rPr kumimoji="0" lang="en-US" sz="1800" b="0" i="0" u="none" strike="noStrike" cap="none" normalizeH="0" baseline="0" dirty="0" smtClean="0">
                <a:ln>
                  <a:noFill/>
                </a:ln>
                <a:solidFill>
                  <a:schemeClr val="bg1"/>
                </a:solidFill>
                <a:effectLst/>
                <a:latin typeface="Arial" panose="020B0604020202020204" pitchFamily="34" charset="0"/>
              </a:rPr>
              <a:t> has the highest total PV energy production, with the bar significantly taller than the others.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8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bg1"/>
                </a:solidFill>
                <a:effectLst/>
                <a:latin typeface="Arial" panose="020B0604020202020204" pitchFamily="34" charset="0"/>
              </a:rPr>
              <a:t>Con Ed</a:t>
            </a:r>
            <a:r>
              <a:rPr kumimoji="0" lang="en-US" sz="1800" b="0" i="0" u="none" strike="noStrike" cap="none" normalizeH="0" baseline="0" dirty="0" smtClean="0">
                <a:ln>
                  <a:noFill/>
                </a:ln>
                <a:solidFill>
                  <a:schemeClr val="bg1"/>
                </a:solidFill>
                <a:effectLst/>
                <a:latin typeface="Arial" panose="020B0604020202020204" pitchFamily="34" charset="0"/>
              </a:rPr>
              <a:t> has the second-highest production level.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8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bg1"/>
                </a:solidFill>
                <a:effectLst/>
                <a:latin typeface="Arial" panose="020B0604020202020204" pitchFamily="34" charset="0"/>
              </a:rPr>
              <a:t>Central Hudson</a:t>
            </a:r>
            <a:r>
              <a:rPr kumimoji="0" lang="en-US" sz="1800" b="0" i="0" u="none" strike="noStrike" cap="none" normalizeH="0" baseline="0" dirty="0" smtClean="0">
                <a:ln>
                  <a:noFill/>
                </a:ln>
                <a:solidFill>
                  <a:schemeClr val="bg1"/>
                </a:solidFill>
                <a:effectLst/>
                <a:latin typeface="Arial" panose="020B0604020202020204" pitchFamily="34" charset="0"/>
              </a:rPr>
              <a:t> and </a:t>
            </a:r>
            <a:r>
              <a:rPr kumimoji="0" lang="en-US" sz="1800" b="1" i="0" u="none" strike="noStrike" cap="none" normalizeH="0" baseline="0" dirty="0" smtClean="0">
                <a:ln>
                  <a:noFill/>
                </a:ln>
                <a:solidFill>
                  <a:schemeClr val="bg1"/>
                </a:solidFill>
                <a:effectLst/>
                <a:latin typeface="Arial" panose="020B0604020202020204" pitchFamily="34" charset="0"/>
              </a:rPr>
              <a:t>National Grid</a:t>
            </a:r>
            <a:r>
              <a:rPr kumimoji="0" lang="en-US" sz="1800" b="0" i="0" u="none" strike="noStrike" cap="none" normalizeH="0" baseline="0" dirty="0" smtClean="0">
                <a:ln>
                  <a:noFill/>
                </a:ln>
                <a:solidFill>
                  <a:schemeClr val="bg1"/>
                </a:solidFill>
                <a:effectLst/>
                <a:latin typeface="Arial" panose="020B0604020202020204" pitchFamily="34" charset="0"/>
              </a:rPr>
              <a:t> have moderate production levels.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8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bg1"/>
                </a:solidFill>
                <a:effectLst/>
                <a:latin typeface="Arial" panose="020B0604020202020204" pitchFamily="34" charset="0"/>
              </a:rPr>
              <a:t>NYSEG, O&amp;R, and RGE</a:t>
            </a:r>
            <a:r>
              <a:rPr kumimoji="0" lang="en-US" sz="1800" b="0" i="0" u="none" strike="noStrike" cap="none" normalizeH="0" baseline="0" dirty="0" smtClean="0">
                <a:ln>
                  <a:noFill/>
                </a:ln>
                <a:solidFill>
                  <a:schemeClr val="bg1"/>
                </a:solidFill>
                <a:effectLst/>
                <a:latin typeface="Arial" panose="020B0604020202020204" pitchFamily="34" charset="0"/>
              </a:rPr>
              <a:t> have relatively lower production levels compared to the others. </a:t>
            </a:r>
          </a:p>
        </p:txBody>
      </p:sp>
    </p:spTree>
    <p:extLst>
      <p:ext uri="{BB962C8B-B14F-4D97-AF65-F5344CB8AC3E}">
        <p14:creationId xmlns:p14="http://schemas.microsoft.com/office/powerpoint/2010/main" val="26681230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17</a:t>
            </a:fld>
            <a:endParaRPr lang="ru-RU" dirty="0"/>
          </a:p>
        </p:txBody>
      </p:sp>
      <p:sp>
        <p:nvSpPr>
          <p:cNvPr id="4" name="TextBox 3"/>
          <p:cNvSpPr txBox="1"/>
          <p:nvPr/>
        </p:nvSpPr>
        <p:spPr>
          <a:xfrm>
            <a:off x="1081853" y="128227"/>
            <a:ext cx="4425351" cy="1200329"/>
          </a:xfrm>
          <a:prstGeom prst="rect">
            <a:avLst/>
          </a:prstGeom>
          <a:noFill/>
        </p:spPr>
        <p:txBody>
          <a:bodyPr wrap="square" rtlCol="0">
            <a:spAutoFit/>
          </a:bodyPr>
          <a:lstStyle/>
          <a:p>
            <a:pPr algn="ctr"/>
            <a:r>
              <a:rPr lang="en-IN" sz="3600" u="sng" dirty="0">
                <a:solidFill>
                  <a:schemeClr val="bg1"/>
                </a:solidFill>
              </a:rPr>
              <a:t>Model Selection</a:t>
            </a:r>
          </a:p>
          <a:p>
            <a:pPr algn="ctr"/>
            <a:endParaRPr lang="en-IN" sz="3600" u="sng" dirty="0"/>
          </a:p>
        </p:txBody>
      </p:sp>
      <p:sp>
        <p:nvSpPr>
          <p:cNvPr id="5" name="TextBox 4"/>
          <p:cNvSpPr txBox="1"/>
          <p:nvPr/>
        </p:nvSpPr>
        <p:spPr>
          <a:xfrm rot="10109232" flipV="1">
            <a:off x="1913117" y="4898457"/>
            <a:ext cx="6125587" cy="369332"/>
          </a:xfrm>
          <a:prstGeom prst="rect">
            <a:avLst/>
          </a:prstGeom>
          <a:noFill/>
        </p:spPr>
        <p:txBody>
          <a:bodyPr wrap="square" rtlCol="0">
            <a:spAutoFit/>
          </a:bodyPr>
          <a:lstStyle/>
          <a:p>
            <a:r>
              <a:rPr lang="en-IN" dirty="0" smtClean="0">
                <a:solidFill>
                  <a:schemeClr val="bg1"/>
                </a:solidFill>
              </a:rPr>
              <a:t> </a:t>
            </a:r>
            <a:endParaRPr lang="en-IN" dirty="0">
              <a:solidFill>
                <a:schemeClr val="bg1"/>
              </a:solidFill>
            </a:endParaRPr>
          </a:p>
        </p:txBody>
      </p:sp>
      <p:sp>
        <p:nvSpPr>
          <p:cNvPr id="7" name="Rectangle 2"/>
          <p:cNvSpPr>
            <a:spLocks noChangeArrowheads="1"/>
          </p:cNvSpPr>
          <p:nvPr/>
        </p:nvSpPr>
        <p:spPr bwMode="auto">
          <a:xfrm>
            <a:off x="524433" y="1454554"/>
            <a:ext cx="5114367"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bg1"/>
                </a:solidFill>
                <a:effectLst/>
                <a:latin typeface="Arial" panose="020B0604020202020204" pitchFamily="34" charset="0"/>
              </a:rPr>
              <a:t>K-means clustering is a popular unsupervised machine learning algorithm used to partition a dataset into a predefined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bg1"/>
                </a:solidFill>
                <a:effectLst/>
                <a:latin typeface="Arial" panose="020B0604020202020204" pitchFamily="34" charset="0"/>
              </a:rPr>
              <a:t>number of clusters (k). The goal is to group data points together that are similar to each other and dissimilar to points in other clusters. </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1420" y="215153"/>
            <a:ext cx="6063356" cy="646355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TextBox 8"/>
          <p:cNvSpPr txBox="1"/>
          <p:nvPr/>
        </p:nvSpPr>
        <p:spPr>
          <a:xfrm>
            <a:off x="1506069" y="959224"/>
            <a:ext cx="3576917" cy="369332"/>
          </a:xfrm>
          <a:prstGeom prst="rect">
            <a:avLst/>
          </a:prstGeom>
          <a:noFill/>
        </p:spPr>
        <p:txBody>
          <a:bodyPr wrap="square" rtlCol="0">
            <a:spAutoFit/>
          </a:bodyPr>
          <a:lstStyle/>
          <a:p>
            <a:r>
              <a:rPr lang="en-IN" u="sng" dirty="0" smtClean="0">
                <a:solidFill>
                  <a:schemeClr val="bg1"/>
                </a:solidFill>
              </a:rPr>
              <a:t>Model 1(K-means clustering)</a:t>
            </a:r>
            <a:endParaRPr lang="en-IN" u="sng" dirty="0">
              <a:solidFill>
                <a:schemeClr val="bg1"/>
              </a:solidFill>
            </a:endParaRPr>
          </a:p>
        </p:txBody>
      </p:sp>
      <p:sp>
        <p:nvSpPr>
          <p:cNvPr id="16" name="TextBox 15"/>
          <p:cNvSpPr txBox="1"/>
          <p:nvPr/>
        </p:nvSpPr>
        <p:spPr>
          <a:xfrm>
            <a:off x="445992" y="4203953"/>
            <a:ext cx="5271247" cy="1754326"/>
          </a:xfrm>
          <a:prstGeom prst="rect">
            <a:avLst/>
          </a:prstGeom>
          <a:noFill/>
        </p:spPr>
        <p:txBody>
          <a:bodyPr wrap="square" rtlCol="0">
            <a:spAutoFit/>
          </a:bodyPr>
          <a:lstStyle/>
          <a:p>
            <a:pPr marL="285750" indent="-285750">
              <a:buFont typeface="Arial" panose="020B0604020202020204" pitchFamily="34" charset="0"/>
              <a:buChar char="•"/>
            </a:pPr>
            <a:r>
              <a:rPr lang="en-IN" dirty="0" smtClean="0">
                <a:solidFill>
                  <a:schemeClr val="bg1"/>
                </a:solidFill>
              </a:rPr>
              <a:t>Model </a:t>
            </a:r>
            <a:r>
              <a:rPr lang="en-IN" dirty="0">
                <a:solidFill>
                  <a:schemeClr val="bg1"/>
                </a:solidFill>
              </a:rPr>
              <a:t>Parameter : </a:t>
            </a:r>
            <a:r>
              <a:rPr lang="en-IN" dirty="0">
                <a:solidFill>
                  <a:schemeClr val="bg1"/>
                </a:solidFill>
              </a:rPr>
              <a:t>n_clusters</a:t>
            </a:r>
            <a:r>
              <a:rPr lang="en-IN" dirty="0">
                <a:solidFill>
                  <a:schemeClr val="bg1"/>
                </a:solidFill>
              </a:rPr>
              <a:t>=5,max_iter=300, </a:t>
            </a:r>
            <a:r>
              <a:rPr lang="en-IN" dirty="0" smtClean="0">
                <a:solidFill>
                  <a:schemeClr val="bg1"/>
                </a:solidFill>
              </a:rPr>
              <a:t>random_state</a:t>
            </a:r>
            <a:r>
              <a:rPr lang="en-IN" dirty="0" smtClean="0">
                <a:solidFill>
                  <a:schemeClr val="bg1"/>
                </a:solidFill>
              </a:rPr>
              <a:t>=42</a:t>
            </a:r>
          </a:p>
          <a:p>
            <a:pPr marL="285750" indent="-285750">
              <a:buFont typeface="Arial" panose="020B0604020202020204" pitchFamily="34" charset="0"/>
              <a:buChar char="•"/>
            </a:pPr>
            <a:endParaRPr lang="en-IN" dirty="0" smtClean="0">
              <a:solidFill>
                <a:schemeClr val="bg1"/>
              </a:solidFill>
            </a:endParaRPr>
          </a:p>
          <a:p>
            <a:pPr marL="285750" indent="-285750">
              <a:buFont typeface="Arial" panose="020B0604020202020204" pitchFamily="34" charset="0"/>
              <a:buChar char="•"/>
            </a:pPr>
            <a:r>
              <a:rPr lang="en-IN" dirty="0" smtClean="0">
                <a:solidFill>
                  <a:schemeClr val="bg1"/>
                </a:solidFill>
              </a:rPr>
              <a:t>Number of estimated clusters :5</a:t>
            </a:r>
          </a:p>
          <a:p>
            <a:pPr marL="285750" indent="-285750">
              <a:buFont typeface="Arial" panose="020B0604020202020204" pitchFamily="34" charset="0"/>
              <a:buChar char="•"/>
            </a:pPr>
            <a:endParaRPr lang="en-IN" dirty="0">
              <a:solidFill>
                <a:schemeClr val="bg1"/>
              </a:solidFill>
            </a:endParaRPr>
          </a:p>
          <a:p>
            <a:pPr marL="285750" indent="-285750">
              <a:buFont typeface="Arial" panose="020B0604020202020204" pitchFamily="34" charset="0"/>
              <a:buChar char="•"/>
            </a:pPr>
            <a:r>
              <a:rPr lang="en-IN" dirty="0" smtClean="0">
                <a:solidFill>
                  <a:schemeClr val="bg1"/>
                </a:solidFill>
              </a:rPr>
              <a:t>Silhouette score : 0.6217</a:t>
            </a:r>
            <a:endParaRPr lang="en-IN" dirty="0">
              <a:solidFill>
                <a:schemeClr val="bg1"/>
              </a:solidFill>
            </a:endParaRPr>
          </a:p>
        </p:txBody>
      </p:sp>
    </p:spTree>
    <p:extLst>
      <p:ext uri="{BB962C8B-B14F-4D97-AF65-F5344CB8AC3E}">
        <p14:creationId xmlns:p14="http://schemas.microsoft.com/office/powerpoint/2010/main" val="27350064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18</a:t>
            </a:fld>
            <a:endParaRPr lang="ru-RU" dirty="0"/>
          </a:p>
        </p:txBody>
      </p:sp>
      <p:sp>
        <p:nvSpPr>
          <p:cNvPr id="3" name="TextBox 2"/>
          <p:cNvSpPr txBox="1"/>
          <p:nvPr/>
        </p:nvSpPr>
        <p:spPr>
          <a:xfrm>
            <a:off x="-655607" y="86264"/>
            <a:ext cx="4848046" cy="664234"/>
          </a:xfrm>
          <a:prstGeom prst="rect">
            <a:avLst/>
          </a:prstGeom>
          <a:noFill/>
        </p:spPr>
        <p:txBody>
          <a:bodyPr wrap="square" rtlCol="0">
            <a:spAutoFit/>
          </a:bodyPr>
          <a:lstStyle/>
          <a:p>
            <a:pPr algn="ctr"/>
            <a:r>
              <a:rPr lang="en-IN" u="sng" dirty="0">
                <a:solidFill>
                  <a:schemeClr val="bg1"/>
                </a:solidFill>
              </a:rPr>
              <a:t>Model 1(K-means clustering)</a:t>
            </a:r>
          </a:p>
          <a:p>
            <a:pPr algn="ct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223" y="3364301"/>
            <a:ext cx="5204612" cy="327373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2506" y="202714"/>
            <a:ext cx="5204612" cy="3161587"/>
          </a:xfrm>
          <a:prstGeom prst="rect">
            <a:avLst/>
          </a:prstGeom>
        </p:spPr>
      </p:pic>
      <p:sp>
        <p:nvSpPr>
          <p:cNvPr id="6" name="Left Arrow 5"/>
          <p:cNvSpPr/>
          <p:nvPr/>
        </p:nvSpPr>
        <p:spPr>
          <a:xfrm>
            <a:off x="6150633" y="1485896"/>
            <a:ext cx="508959" cy="595222"/>
          </a:xfrm>
          <a:prstGeom prst="leftArrow">
            <a:avLst/>
          </a:prstGeom>
          <a:solidFill>
            <a:schemeClr val="tx2">
              <a:lumMod val="60000"/>
              <a:lumOff val="40000"/>
            </a:schemeClr>
          </a:solidFill>
          <a:ln w="12700" cap="flat">
            <a:noFill/>
            <a:prstDash val="solid"/>
            <a:miter/>
          </a:ln>
        </p:spPr>
        <p:txBody>
          <a:bodyPr rtlCol="0" anchor="ctr"/>
          <a:lstStyle/>
          <a:p>
            <a:endParaRPr lang="en-IN" dirty="0"/>
          </a:p>
        </p:txBody>
      </p:sp>
      <p:sp>
        <p:nvSpPr>
          <p:cNvPr id="7" name="Right Arrow 6"/>
          <p:cNvSpPr/>
          <p:nvPr/>
        </p:nvSpPr>
        <p:spPr>
          <a:xfrm>
            <a:off x="5723626" y="4630230"/>
            <a:ext cx="681486" cy="640510"/>
          </a:xfrm>
          <a:prstGeom prst="rightArrow">
            <a:avLst/>
          </a:prstGeom>
          <a:solidFill>
            <a:schemeClr val="tx2">
              <a:lumMod val="60000"/>
              <a:lumOff val="40000"/>
            </a:schemeClr>
          </a:solidFill>
          <a:ln w="12700" cap="flat">
            <a:noFill/>
            <a:prstDash val="solid"/>
            <a:miter/>
          </a:ln>
        </p:spPr>
        <p:txBody>
          <a:bodyPr rtlCol="0" anchor="ctr"/>
          <a:lstStyle/>
          <a:p>
            <a:endParaRPr lang="en-IN" dirty="0"/>
          </a:p>
        </p:txBody>
      </p:sp>
      <p:sp>
        <p:nvSpPr>
          <p:cNvPr id="9" name="Rectangle 1"/>
          <p:cNvSpPr>
            <a:spLocks noChangeArrowheads="1"/>
          </p:cNvSpPr>
          <p:nvPr/>
        </p:nvSpPr>
        <p:spPr bwMode="auto">
          <a:xfrm>
            <a:off x="260223" y="530807"/>
            <a:ext cx="5865962"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Arial" panose="020B0604020202020204" pitchFamily="34" charset="0"/>
              </a:rPr>
              <a:t>The elbow method is a graphical technique used to determine the optimal number of clusters in a clustering algorithm, such as K-means.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Arial" panose="020B0604020202020204" pitchFamily="34" charset="0"/>
              </a:rPr>
              <a:t>It helps you find the "sweet spot" where adding more clusters doesn't significantly improve the clustering results. </a:t>
            </a:r>
          </a:p>
        </p:txBody>
      </p:sp>
      <p:sp>
        <p:nvSpPr>
          <p:cNvPr id="10" name="TextBox 9"/>
          <p:cNvSpPr txBox="1"/>
          <p:nvPr/>
        </p:nvSpPr>
        <p:spPr>
          <a:xfrm>
            <a:off x="260223" y="2322247"/>
            <a:ext cx="6048546" cy="338554"/>
          </a:xfrm>
          <a:prstGeom prst="rect">
            <a:avLst/>
          </a:prstGeom>
          <a:noFill/>
        </p:spPr>
        <p:txBody>
          <a:bodyPr wrap="square" rtlCol="0">
            <a:spAutoFit/>
          </a:bodyPr>
          <a:lstStyle/>
          <a:p>
            <a:r>
              <a:rPr lang="en-IN" sz="1600" dirty="0" smtClean="0">
                <a:solidFill>
                  <a:schemeClr val="tx2"/>
                </a:solidFill>
              </a:rPr>
              <a:t> </a:t>
            </a:r>
            <a:r>
              <a:rPr lang="en-IN" sz="1600" u="sng" dirty="0">
                <a:solidFill>
                  <a:schemeClr val="tx2"/>
                </a:solidFill>
              </a:rPr>
              <a:t>B</a:t>
            </a:r>
            <a:r>
              <a:rPr lang="en-IN" sz="1600" u="sng" dirty="0" smtClean="0">
                <a:solidFill>
                  <a:schemeClr val="tx2"/>
                </a:solidFill>
              </a:rPr>
              <a:t>y analysing Both graph we 5 choose optimal no. of cluster.</a:t>
            </a:r>
            <a:endParaRPr lang="en-IN" sz="1600" u="sng" dirty="0">
              <a:solidFill>
                <a:schemeClr val="tx2"/>
              </a:solidFill>
            </a:endParaRPr>
          </a:p>
        </p:txBody>
      </p:sp>
      <p:sp>
        <p:nvSpPr>
          <p:cNvPr id="11" name="Rectangle 2"/>
          <p:cNvSpPr>
            <a:spLocks noChangeArrowheads="1"/>
          </p:cNvSpPr>
          <p:nvPr/>
        </p:nvSpPr>
        <p:spPr bwMode="auto">
          <a:xfrm>
            <a:off x="7024243" y="4262502"/>
            <a:ext cx="4583164"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bg1"/>
                </a:solidFill>
                <a:effectLst/>
                <a:latin typeface="Arial" panose="020B0604020202020204" pitchFamily="34" charset="0"/>
              </a:rPr>
              <a:t>The Silhouette score is a metric used to evaluate the quality of clustering results.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bg1"/>
                </a:solidFill>
                <a:effectLst/>
                <a:latin typeface="Arial" panose="020B0604020202020204" pitchFamily="34" charset="0"/>
              </a:rPr>
              <a:t>It measures how similar a data point is to its own cluster compared to other clusters.   </a:t>
            </a:r>
          </a:p>
        </p:txBody>
      </p:sp>
    </p:spTree>
    <p:extLst>
      <p:ext uri="{BB962C8B-B14F-4D97-AF65-F5344CB8AC3E}">
        <p14:creationId xmlns:p14="http://schemas.microsoft.com/office/powerpoint/2010/main" val="409217569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19</a:t>
            </a:fld>
            <a:endParaRPr lang="ru-RU" dirty="0"/>
          </a:p>
        </p:txBody>
      </p:sp>
      <p:sp>
        <p:nvSpPr>
          <p:cNvPr id="3" name="TextBox 2"/>
          <p:cNvSpPr txBox="1"/>
          <p:nvPr/>
        </p:nvSpPr>
        <p:spPr>
          <a:xfrm>
            <a:off x="992038" y="155275"/>
            <a:ext cx="3502324" cy="1200329"/>
          </a:xfrm>
          <a:prstGeom prst="rect">
            <a:avLst/>
          </a:prstGeom>
          <a:noFill/>
        </p:spPr>
        <p:txBody>
          <a:bodyPr wrap="square" rtlCol="0">
            <a:spAutoFit/>
          </a:bodyPr>
          <a:lstStyle/>
          <a:p>
            <a:r>
              <a:rPr lang="en-IN" sz="3600" u="sng" dirty="0">
                <a:solidFill>
                  <a:schemeClr val="bg1"/>
                </a:solidFill>
              </a:rPr>
              <a:t>Model Selection</a:t>
            </a:r>
          </a:p>
          <a:p>
            <a:endParaRPr lang="en-IN" sz="3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8709" y="232912"/>
            <a:ext cx="6143446" cy="6495691"/>
          </a:xfrm>
          <a:prstGeom prst="rect">
            <a:avLst/>
          </a:prstGeom>
        </p:spPr>
      </p:pic>
      <p:sp>
        <p:nvSpPr>
          <p:cNvPr id="5" name="TextBox 4"/>
          <p:cNvSpPr txBox="1"/>
          <p:nvPr/>
        </p:nvSpPr>
        <p:spPr>
          <a:xfrm>
            <a:off x="1117121" y="845389"/>
            <a:ext cx="3252158" cy="646331"/>
          </a:xfrm>
          <a:prstGeom prst="rect">
            <a:avLst/>
          </a:prstGeom>
          <a:noFill/>
        </p:spPr>
        <p:txBody>
          <a:bodyPr wrap="square" rtlCol="0">
            <a:spAutoFit/>
          </a:bodyPr>
          <a:lstStyle/>
          <a:p>
            <a:r>
              <a:rPr lang="en-IN" u="sng" dirty="0">
                <a:solidFill>
                  <a:schemeClr val="bg1"/>
                </a:solidFill>
              </a:rPr>
              <a:t>Model </a:t>
            </a:r>
            <a:r>
              <a:rPr lang="en-IN" u="sng" dirty="0" smtClean="0">
                <a:solidFill>
                  <a:schemeClr val="bg1"/>
                </a:solidFill>
              </a:rPr>
              <a:t>2(Mean shift </a:t>
            </a:r>
            <a:r>
              <a:rPr lang="en-IN" u="sng" dirty="0">
                <a:solidFill>
                  <a:schemeClr val="bg1"/>
                </a:solidFill>
              </a:rPr>
              <a:t>clustering)</a:t>
            </a:r>
          </a:p>
          <a:p>
            <a:endParaRPr lang="en-IN" dirty="0"/>
          </a:p>
        </p:txBody>
      </p:sp>
      <p:sp>
        <p:nvSpPr>
          <p:cNvPr id="6" name="Rectangle 1"/>
          <p:cNvSpPr>
            <a:spLocks noChangeArrowheads="1"/>
          </p:cNvSpPr>
          <p:nvPr/>
        </p:nvSpPr>
        <p:spPr bwMode="auto">
          <a:xfrm>
            <a:off x="288985" y="1355604"/>
            <a:ext cx="4908430"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bg1"/>
                </a:solidFill>
                <a:effectLst/>
                <a:latin typeface="Arial" panose="020B0604020202020204" pitchFamily="34" charset="0"/>
              </a:rPr>
              <a:t>Mean Shift is a non-parametric, density-based clustering algorithm.</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bg1"/>
                </a:solidFill>
                <a:effectLst/>
                <a:latin typeface="Arial" panose="020B0604020202020204" pitchFamily="34" charset="0"/>
              </a:rPr>
              <a:t>It doesn't require specifying the number of clusters beforehand, making it adaptable to various data distributions. </a:t>
            </a:r>
          </a:p>
        </p:txBody>
      </p:sp>
      <p:sp>
        <p:nvSpPr>
          <p:cNvPr id="7" name="TextBox 6"/>
          <p:cNvSpPr txBox="1"/>
          <p:nvPr/>
        </p:nvSpPr>
        <p:spPr>
          <a:xfrm>
            <a:off x="785004" y="3670538"/>
            <a:ext cx="3916392" cy="1754326"/>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rPr>
              <a:t>Model Parameter </a:t>
            </a:r>
            <a:r>
              <a:rPr lang="en-IN" dirty="0" smtClean="0">
                <a:solidFill>
                  <a:schemeClr val="bg1"/>
                </a:solidFill>
              </a:rPr>
              <a:t>:bandwidth = 2</a:t>
            </a:r>
          </a:p>
          <a:p>
            <a:pPr marL="285750" indent="-285750">
              <a:buFont typeface="Arial" panose="020B0604020202020204" pitchFamily="34" charset="0"/>
              <a:buChar char="•"/>
            </a:pPr>
            <a:endParaRPr lang="en-IN" dirty="0" smtClean="0">
              <a:solidFill>
                <a:schemeClr val="bg1"/>
              </a:solidFill>
            </a:endParaRPr>
          </a:p>
          <a:p>
            <a:pPr marL="285750" indent="-285750">
              <a:buFont typeface="Arial" panose="020B0604020202020204" pitchFamily="34" charset="0"/>
              <a:buChar char="•"/>
            </a:pPr>
            <a:r>
              <a:rPr lang="en-IN" dirty="0" smtClean="0">
                <a:solidFill>
                  <a:schemeClr val="bg1"/>
                </a:solidFill>
              </a:rPr>
              <a:t>Number of estimated clusters : 53</a:t>
            </a:r>
          </a:p>
          <a:p>
            <a:pPr marL="285750" indent="-285750">
              <a:buFont typeface="Arial" panose="020B0604020202020204" pitchFamily="34" charset="0"/>
              <a:buChar char="•"/>
            </a:pPr>
            <a:endParaRPr lang="en-IN" dirty="0">
              <a:solidFill>
                <a:schemeClr val="bg1"/>
              </a:solidFill>
            </a:endParaRPr>
          </a:p>
          <a:p>
            <a:pPr marL="285750" indent="-285750">
              <a:buFont typeface="Arial" panose="020B0604020202020204" pitchFamily="34" charset="0"/>
              <a:buChar char="•"/>
            </a:pPr>
            <a:r>
              <a:rPr lang="en-IN" dirty="0">
                <a:solidFill>
                  <a:schemeClr val="bg1"/>
                </a:solidFill>
              </a:rPr>
              <a:t>Silhouette score : </a:t>
            </a:r>
            <a:r>
              <a:rPr lang="en-IN" dirty="0" smtClean="0">
                <a:solidFill>
                  <a:schemeClr val="bg1"/>
                </a:solidFill>
              </a:rPr>
              <a:t>0.2512</a:t>
            </a:r>
            <a:endParaRPr lang="en-IN" dirty="0">
              <a:solidFill>
                <a:schemeClr val="bg1"/>
              </a:solidFill>
            </a:endParaRPr>
          </a:p>
          <a:p>
            <a:endParaRPr lang="en-IN" dirty="0"/>
          </a:p>
        </p:txBody>
      </p:sp>
    </p:spTree>
    <p:extLst>
      <p:ext uri="{BB962C8B-B14F-4D97-AF65-F5344CB8AC3E}">
        <p14:creationId xmlns:p14="http://schemas.microsoft.com/office/powerpoint/2010/main" val="7887059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0C01CE71-FC76-4B08-B6CF-991940C3CF1D}"/>
              </a:ext>
            </a:extLst>
          </p:cNvPr>
          <p:cNvSpPr>
            <a:spLocks noGrp="1"/>
          </p:cNvSpPr>
          <p:nvPr>
            <p:ph type="title"/>
          </p:nvPr>
        </p:nvSpPr>
        <p:spPr>
          <a:xfrm>
            <a:off x="139805" y="1001390"/>
            <a:ext cx="5056083" cy="782638"/>
          </a:xfrm>
        </p:spPr>
        <p:txBody>
          <a:bodyPr/>
          <a:lstStyle/>
          <a:p>
            <a:pPr algn="ctr"/>
            <a:r>
              <a:rPr lang="en-US" dirty="0" smtClean="0"/>
              <a:t>Agenda</a:t>
            </a:r>
            <a:endParaRPr lang="ru-RU" dirty="0"/>
          </a:p>
        </p:txBody>
      </p:sp>
      <p:sp>
        <p:nvSpPr>
          <p:cNvPr id="6" name="Text Placeholder 5">
            <a:extLst>
              <a:ext uri="{FF2B5EF4-FFF2-40B4-BE49-F238E27FC236}">
                <a16:creationId xmlns:a16="http://schemas.microsoft.com/office/drawing/2014/main" xmlns="" id="{32AE43E3-E3DE-481E-9B87-7B1F8783A606}"/>
              </a:ext>
            </a:extLst>
          </p:cNvPr>
          <p:cNvSpPr>
            <a:spLocks noGrp="1"/>
          </p:cNvSpPr>
          <p:nvPr>
            <p:ph type="body" sz="quarter" idx="13"/>
          </p:nvPr>
        </p:nvSpPr>
        <p:spPr>
          <a:xfrm>
            <a:off x="205498" y="2587924"/>
            <a:ext cx="5152315" cy="1000665"/>
          </a:xfrm>
        </p:spPr>
        <p:txBody>
          <a:bodyPr>
            <a:normAutofit/>
          </a:bodyPr>
          <a:lstStyle/>
          <a:p>
            <a:r>
              <a:rPr lang="en-US" sz="1800" u="sng" dirty="0"/>
              <a:t>A Roadmap to Smarter Solar Energy Clustering</a:t>
            </a:r>
            <a:endParaRPr lang="ru-RU" sz="1800" u="sng" dirty="0"/>
          </a:p>
        </p:txBody>
      </p:sp>
      <p:sp>
        <p:nvSpPr>
          <p:cNvPr id="4" name="Text Placeholder 3">
            <a:extLst>
              <a:ext uri="{FF2B5EF4-FFF2-40B4-BE49-F238E27FC236}">
                <a16:creationId xmlns:a16="http://schemas.microsoft.com/office/drawing/2014/main" xmlns="" id="{A88F02AC-2ACE-4B6E-9181-99EBB08906BB}"/>
              </a:ext>
            </a:extLst>
          </p:cNvPr>
          <p:cNvSpPr>
            <a:spLocks noGrp="1"/>
          </p:cNvSpPr>
          <p:nvPr>
            <p:ph type="body" sz="quarter" idx="15"/>
          </p:nvPr>
        </p:nvSpPr>
        <p:spPr>
          <a:xfrm>
            <a:off x="774032" y="3429000"/>
            <a:ext cx="4421856" cy="2588637"/>
          </a:xfrm>
        </p:spPr>
        <p:txBody>
          <a:bodyPr>
            <a:noAutofit/>
          </a:bodyPr>
          <a:lstStyle/>
          <a:p>
            <a:pPr>
              <a:buFont typeface="Wingdings" panose="05000000000000000000" pitchFamily="2" charset="2"/>
              <a:buChar char="v"/>
            </a:pPr>
            <a:r>
              <a:rPr lang="en-US" sz="2000" dirty="0" smtClean="0">
                <a:solidFill>
                  <a:schemeClr val="bg1"/>
                </a:solidFill>
              </a:rPr>
              <a:t>Introduction</a:t>
            </a:r>
          </a:p>
          <a:p>
            <a:pPr>
              <a:buFont typeface="Wingdings" panose="05000000000000000000" pitchFamily="2" charset="2"/>
              <a:buChar char="v"/>
            </a:pPr>
            <a:r>
              <a:rPr lang="en-US" sz="2000" dirty="0" smtClean="0">
                <a:solidFill>
                  <a:schemeClr val="bg1"/>
                </a:solidFill>
              </a:rPr>
              <a:t>Data Overview</a:t>
            </a:r>
          </a:p>
          <a:p>
            <a:pPr>
              <a:buFont typeface="Wingdings" panose="05000000000000000000" pitchFamily="2" charset="2"/>
              <a:buChar char="v"/>
            </a:pPr>
            <a:r>
              <a:rPr lang="en-US" sz="2000" dirty="0" smtClean="0">
                <a:solidFill>
                  <a:schemeClr val="bg1"/>
                </a:solidFill>
              </a:rPr>
              <a:t>Data Preprocessing</a:t>
            </a:r>
          </a:p>
          <a:p>
            <a:pPr>
              <a:buFont typeface="Wingdings" panose="05000000000000000000" pitchFamily="2" charset="2"/>
              <a:buChar char="v"/>
            </a:pPr>
            <a:r>
              <a:rPr lang="en-US" sz="2000" dirty="0" smtClean="0">
                <a:solidFill>
                  <a:schemeClr val="bg1"/>
                </a:solidFill>
              </a:rPr>
              <a:t>Data </a:t>
            </a:r>
            <a:r>
              <a:rPr lang="en-IN" sz="2000" dirty="0" smtClean="0">
                <a:solidFill>
                  <a:schemeClr val="bg1"/>
                </a:solidFill>
              </a:rPr>
              <a:t>Visualization</a:t>
            </a:r>
          </a:p>
          <a:p>
            <a:pPr>
              <a:buFont typeface="Wingdings" panose="05000000000000000000" pitchFamily="2" charset="2"/>
              <a:buChar char="v"/>
            </a:pPr>
            <a:r>
              <a:rPr lang="en-IN" sz="2000" dirty="0" smtClean="0">
                <a:solidFill>
                  <a:schemeClr val="bg1"/>
                </a:solidFill>
              </a:rPr>
              <a:t>Model Selection</a:t>
            </a:r>
          </a:p>
          <a:p>
            <a:pPr>
              <a:buFont typeface="Wingdings" panose="05000000000000000000" pitchFamily="2" charset="2"/>
              <a:buChar char="v"/>
            </a:pPr>
            <a:r>
              <a:rPr lang="en-IN" sz="2000" dirty="0" smtClean="0">
                <a:solidFill>
                  <a:schemeClr val="bg1"/>
                </a:solidFill>
              </a:rPr>
              <a:t>Geographic Visuals</a:t>
            </a:r>
          </a:p>
          <a:p>
            <a:pPr>
              <a:buFont typeface="Wingdings" panose="05000000000000000000" pitchFamily="2" charset="2"/>
              <a:buChar char="v"/>
            </a:pPr>
            <a:r>
              <a:rPr lang="en-IN" sz="2000" dirty="0" smtClean="0">
                <a:solidFill>
                  <a:schemeClr val="bg1"/>
                </a:solidFill>
              </a:rPr>
              <a:t>Conclusion</a:t>
            </a:r>
            <a:endParaRPr lang="en-US" sz="2000" dirty="0">
              <a:solidFill>
                <a:schemeClr val="bg1"/>
              </a:solidFill>
            </a:endParaRPr>
          </a:p>
        </p:txBody>
      </p:sp>
      <p:pic>
        <p:nvPicPr>
          <p:cNvPr id="14" name="Picture Placeholder 13" descr="Futuristic Design Office Building Against Clear Sky">
            <a:extLst>
              <a:ext uri="{FF2B5EF4-FFF2-40B4-BE49-F238E27FC236}">
                <a16:creationId xmlns:a16="http://schemas.microsoft.com/office/drawing/2014/main" xmlns="" id="{1E9B5A50-F85D-49E6-9C85-597319470577}"/>
              </a:ext>
            </a:extLst>
          </p:cNvPr>
          <p:cNvPicPr>
            <a:picLocks noGrp="1" noChangeAspect="1"/>
          </p:cNvPicPr>
          <p:nvPr>
            <p:ph type="pic" sz="quarter" idx="16"/>
          </p:nvPr>
        </p:nvPicPr>
        <p:blipFill rotWithShape="1">
          <a:blip r:embed="rId2"/>
          <a:srcRect l="17163" t="7596" r="21154"/>
          <a:stretch/>
        </p:blipFill>
        <p:spPr>
          <a:xfrm>
            <a:off x="5519738" y="0"/>
            <a:ext cx="6103621" cy="6858000"/>
          </a:xfrm>
        </p:spPr>
      </p:pic>
    </p:spTree>
    <p:extLst>
      <p:ext uri="{BB962C8B-B14F-4D97-AF65-F5344CB8AC3E}">
        <p14:creationId xmlns:p14="http://schemas.microsoft.com/office/powerpoint/2010/main" val="265579289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20</a:t>
            </a:fld>
            <a:endParaRPr lang="ru-RU" dirty="0"/>
          </a:p>
        </p:txBody>
      </p:sp>
      <p:sp>
        <p:nvSpPr>
          <p:cNvPr id="3" name="TextBox 2"/>
          <p:cNvSpPr txBox="1"/>
          <p:nvPr/>
        </p:nvSpPr>
        <p:spPr>
          <a:xfrm>
            <a:off x="940279" y="181155"/>
            <a:ext cx="3692105" cy="1200329"/>
          </a:xfrm>
          <a:prstGeom prst="rect">
            <a:avLst/>
          </a:prstGeom>
          <a:noFill/>
        </p:spPr>
        <p:txBody>
          <a:bodyPr wrap="square" rtlCol="0">
            <a:spAutoFit/>
          </a:bodyPr>
          <a:lstStyle/>
          <a:p>
            <a:r>
              <a:rPr lang="en-IN" sz="3600" u="sng" dirty="0">
                <a:solidFill>
                  <a:schemeClr val="bg1"/>
                </a:solidFill>
              </a:rPr>
              <a:t>Model Selection</a:t>
            </a:r>
          </a:p>
          <a:p>
            <a:endParaRPr lang="en-IN" dirty="0"/>
          </a:p>
          <a:p>
            <a:endParaRPr lang="en-IN" dirty="0"/>
          </a:p>
        </p:txBody>
      </p:sp>
      <p:sp>
        <p:nvSpPr>
          <p:cNvPr id="4" name="TextBox 3"/>
          <p:cNvSpPr txBox="1"/>
          <p:nvPr/>
        </p:nvSpPr>
        <p:spPr>
          <a:xfrm>
            <a:off x="1531188" y="846819"/>
            <a:ext cx="2260121" cy="646331"/>
          </a:xfrm>
          <a:prstGeom prst="rect">
            <a:avLst/>
          </a:prstGeom>
          <a:noFill/>
        </p:spPr>
        <p:txBody>
          <a:bodyPr wrap="square" rtlCol="0">
            <a:spAutoFit/>
          </a:bodyPr>
          <a:lstStyle/>
          <a:p>
            <a:r>
              <a:rPr lang="en-IN" u="sng" dirty="0">
                <a:solidFill>
                  <a:schemeClr val="bg1"/>
                </a:solidFill>
              </a:rPr>
              <a:t>Model </a:t>
            </a:r>
            <a:r>
              <a:rPr lang="en-IN" u="sng" dirty="0" smtClean="0">
                <a:solidFill>
                  <a:schemeClr val="bg1"/>
                </a:solidFill>
              </a:rPr>
              <a:t>3(DBSCAN)</a:t>
            </a:r>
            <a:endParaRPr lang="en-IN" u="sng" dirty="0">
              <a:solidFill>
                <a:schemeClr val="bg1"/>
              </a:solidFill>
            </a:endParaRPr>
          </a:p>
          <a:p>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71072" y="181155"/>
            <a:ext cx="6212455" cy="6470017"/>
          </a:xfrm>
          <a:prstGeom prst="rect">
            <a:avLst/>
          </a:prstGeom>
        </p:spPr>
      </p:pic>
      <p:sp>
        <p:nvSpPr>
          <p:cNvPr id="6" name="Rectangle 1"/>
          <p:cNvSpPr>
            <a:spLocks noChangeArrowheads="1"/>
          </p:cNvSpPr>
          <p:nvPr/>
        </p:nvSpPr>
        <p:spPr bwMode="auto">
          <a:xfrm>
            <a:off x="483078" y="1356385"/>
            <a:ext cx="4356340"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1"/>
                </a:solidFill>
                <a:effectLst/>
                <a:latin typeface="Arial" panose="020B0604020202020204" pitchFamily="34" charset="0"/>
              </a:rPr>
              <a:t>DBSCAN (Density-Based Spatial Clustering of Applications with Noise)</a:t>
            </a:r>
            <a:r>
              <a:rPr kumimoji="0" lang="en-US" sz="1800" b="0" i="0" u="none" strike="noStrike" cap="none" normalizeH="0" baseline="0" dirty="0" smtClean="0">
                <a:ln>
                  <a:noFill/>
                </a:ln>
                <a:solidFill>
                  <a:schemeClr val="bg1"/>
                </a:solidFill>
                <a:effectLst/>
                <a:latin typeface="Arial" panose="020B0604020202020204" pitchFamily="34" charset="0"/>
              </a:rPr>
              <a:t> is a powerful clustering algorithm that groups data points based on their density.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bg1"/>
                </a:solidFill>
                <a:effectLst/>
                <a:latin typeface="Arial" panose="020B0604020202020204" pitchFamily="34" charset="0"/>
              </a:rPr>
              <a:t>Unlike K-means which requires you to specify the number of clusters beforehand, DBSCAN dynamically discovers clusters of varying shapes and sizes.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bg1"/>
              </a:solidFill>
              <a:effectLst/>
              <a:latin typeface="Arial" panose="020B0604020202020204" pitchFamily="34" charset="0"/>
            </a:endParaRPr>
          </a:p>
        </p:txBody>
      </p:sp>
      <p:sp>
        <p:nvSpPr>
          <p:cNvPr id="7" name="TextBox 6"/>
          <p:cNvSpPr txBox="1"/>
          <p:nvPr/>
        </p:nvSpPr>
        <p:spPr>
          <a:xfrm>
            <a:off x="483078" y="4549676"/>
            <a:ext cx="4451231" cy="2308324"/>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rPr>
              <a:t>Model Parameter :</a:t>
            </a:r>
            <a:r>
              <a:rPr lang="en-IN" dirty="0">
                <a:solidFill>
                  <a:schemeClr val="bg1"/>
                </a:solidFill>
              </a:rPr>
              <a:t>eps</a:t>
            </a:r>
            <a:r>
              <a:rPr lang="en-IN" dirty="0">
                <a:solidFill>
                  <a:schemeClr val="bg1"/>
                </a:solidFill>
              </a:rPr>
              <a:t>=0.1, </a:t>
            </a:r>
            <a:r>
              <a:rPr lang="en-IN" dirty="0">
                <a:solidFill>
                  <a:schemeClr val="bg1"/>
                </a:solidFill>
              </a:rPr>
              <a:t>min_samples</a:t>
            </a:r>
            <a:r>
              <a:rPr lang="en-IN" dirty="0">
                <a:solidFill>
                  <a:schemeClr val="bg1"/>
                </a:solidFill>
              </a:rPr>
              <a:t>=2 * </a:t>
            </a:r>
            <a:r>
              <a:rPr lang="en-IN" dirty="0">
                <a:solidFill>
                  <a:schemeClr val="bg1"/>
                </a:solidFill>
              </a:rPr>
              <a:t>X_scaled.shape</a:t>
            </a:r>
            <a:r>
              <a:rPr lang="en-IN" dirty="0">
                <a:solidFill>
                  <a:schemeClr val="bg1"/>
                </a:solidFill>
              </a:rPr>
              <a:t>[1</a:t>
            </a:r>
            <a:r>
              <a:rPr lang="en-IN" dirty="0" smtClean="0">
                <a:solidFill>
                  <a:schemeClr val="bg1"/>
                </a:solidFill>
              </a:rPr>
              <a:t>]</a:t>
            </a:r>
          </a:p>
          <a:p>
            <a:pPr marL="285750" indent="-285750">
              <a:buFont typeface="Arial" panose="020B0604020202020204" pitchFamily="34" charset="0"/>
              <a:buChar char="•"/>
            </a:pPr>
            <a:endParaRPr lang="en-IN" dirty="0">
              <a:solidFill>
                <a:schemeClr val="bg1"/>
              </a:solidFill>
            </a:endParaRPr>
          </a:p>
          <a:p>
            <a:pPr marL="285750" indent="-285750">
              <a:buFont typeface="Arial" panose="020B0604020202020204" pitchFamily="34" charset="0"/>
              <a:buChar char="•"/>
            </a:pPr>
            <a:r>
              <a:rPr lang="en-IN" dirty="0">
                <a:solidFill>
                  <a:schemeClr val="bg1"/>
                </a:solidFill>
              </a:rPr>
              <a:t>Number of estimated clusters : 8</a:t>
            </a:r>
          </a:p>
          <a:p>
            <a:pPr marL="285750" indent="-285750">
              <a:buFont typeface="Arial" panose="020B0604020202020204" pitchFamily="34" charset="0"/>
              <a:buChar char="•"/>
            </a:pPr>
            <a:endParaRPr lang="en-IN" dirty="0">
              <a:solidFill>
                <a:schemeClr val="bg1"/>
              </a:solidFill>
            </a:endParaRPr>
          </a:p>
          <a:p>
            <a:pPr marL="285750" indent="-285750">
              <a:buFont typeface="Arial" panose="020B0604020202020204" pitchFamily="34" charset="0"/>
              <a:buChar char="•"/>
            </a:pPr>
            <a:r>
              <a:rPr lang="en-IN" dirty="0">
                <a:solidFill>
                  <a:schemeClr val="bg1"/>
                </a:solidFill>
              </a:rPr>
              <a:t>Silhouette score : </a:t>
            </a:r>
            <a:r>
              <a:rPr lang="en-IN" dirty="0" smtClean="0">
                <a:solidFill>
                  <a:schemeClr val="bg1"/>
                </a:solidFill>
              </a:rPr>
              <a:t>0.5873</a:t>
            </a:r>
            <a:endParaRPr lang="en-IN" dirty="0">
              <a:solidFill>
                <a:schemeClr val="bg1"/>
              </a:solidFill>
            </a:endParaRPr>
          </a:p>
          <a:p>
            <a:endParaRPr lang="en-IN" dirty="0"/>
          </a:p>
          <a:p>
            <a:endParaRPr lang="en-IN" dirty="0"/>
          </a:p>
        </p:txBody>
      </p:sp>
    </p:spTree>
    <p:extLst>
      <p:ext uri="{BB962C8B-B14F-4D97-AF65-F5344CB8AC3E}">
        <p14:creationId xmlns:p14="http://schemas.microsoft.com/office/powerpoint/2010/main" val="38122605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21</a:t>
            </a:fld>
            <a:endParaRPr lang="ru-RU" dirty="0"/>
          </a:p>
        </p:txBody>
      </p:sp>
      <p:sp>
        <p:nvSpPr>
          <p:cNvPr id="3" name="TextBox 2"/>
          <p:cNvSpPr txBox="1"/>
          <p:nvPr/>
        </p:nvSpPr>
        <p:spPr>
          <a:xfrm>
            <a:off x="1069676" y="138022"/>
            <a:ext cx="3545456" cy="923330"/>
          </a:xfrm>
          <a:prstGeom prst="rect">
            <a:avLst/>
          </a:prstGeom>
          <a:noFill/>
        </p:spPr>
        <p:txBody>
          <a:bodyPr wrap="square" rtlCol="0">
            <a:spAutoFit/>
          </a:bodyPr>
          <a:lstStyle/>
          <a:p>
            <a:r>
              <a:rPr lang="en-IN" sz="3600" u="sng" dirty="0">
                <a:solidFill>
                  <a:schemeClr val="bg1"/>
                </a:solidFill>
              </a:rPr>
              <a:t>Model Selection</a:t>
            </a:r>
          </a:p>
          <a:p>
            <a:endParaRPr lang="en-IN" dirty="0"/>
          </a:p>
        </p:txBody>
      </p:sp>
      <p:sp>
        <p:nvSpPr>
          <p:cNvPr id="4" name="TextBox 3"/>
          <p:cNvSpPr txBox="1"/>
          <p:nvPr/>
        </p:nvSpPr>
        <p:spPr>
          <a:xfrm>
            <a:off x="1173192" y="810883"/>
            <a:ext cx="3338423" cy="646331"/>
          </a:xfrm>
          <a:prstGeom prst="rect">
            <a:avLst/>
          </a:prstGeom>
          <a:noFill/>
        </p:spPr>
        <p:txBody>
          <a:bodyPr wrap="square" rtlCol="0">
            <a:spAutoFit/>
          </a:bodyPr>
          <a:lstStyle/>
          <a:p>
            <a:r>
              <a:rPr lang="en-IN" u="sng" dirty="0" smtClean="0">
                <a:solidFill>
                  <a:schemeClr val="bg1"/>
                </a:solidFill>
              </a:rPr>
              <a:t>Model 4(Spectral clustering)</a:t>
            </a:r>
          </a:p>
          <a:p>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22830" y="138022"/>
            <a:ext cx="6212456" cy="6581955"/>
          </a:xfrm>
          <a:prstGeom prst="rect">
            <a:avLst/>
          </a:prstGeom>
        </p:spPr>
      </p:pic>
      <p:sp>
        <p:nvSpPr>
          <p:cNvPr id="6" name="Rectangle 5"/>
          <p:cNvSpPr/>
          <p:nvPr/>
        </p:nvSpPr>
        <p:spPr>
          <a:xfrm>
            <a:off x="536275" y="1457214"/>
            <a:ext cx="4612256" cy="1200329"/>
          </a:xfrm>
          <a:prstGeom prst="rect">
            <a:avLst/>
          </a:prstGeom>
        </p:spPr>
        <p:txBody>
          <a:bodyPr wrap="square">
            <a:spAutoFit/>
          </a:bodyPr>
          <a:lstStyle/>
          <a:p>
            <a:r>
              <a:rPr lang="en-US" b="1" dirty="0">
                <a:solidFill>
                  <a:schemeClr val="bg1"/>
                </a:solidFill>
              </a:rPr>
              <a:t>Spectral Clustering</a:t>
            </a:r>
            <a:r>
              <a:rPr lang="en-US" dirty="0">
                <a:solidFill>
                  <a:schemeClr val="bg1"/>
                </a:solidFill>
              </a:rPr>
              <a:t> is a powerful clustering algorithm that leverages the spectral properties of the data to group similar data points together. </a:t>
            </a:r>
            <a:endParaRPr lang="en-IN" dirty="0">
              <a:solidFill>
                <a:schemeClr val="bg1"/>
              </a:solidFill>
            </a:endParaRPr>
          </a:p>
        </p:txBody>
      </p:sp>
      <p:sp>
        <p:nvSpPr>
          <p:cNvPr id="7" name="TextBox 6"/>
          <p:cNvSpPr txBox="1"/>
          <p:nvPr/>
        </p:nvSpPr>
        <p:spPr>
          <a:xfrm>
            <a:off x="536275" y="3571336"/>
            <a:ext cx="3786997" cy="2862322"/>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rPr>
              <a:t>Model Parameter :affinity='</a:t>
            </a:r>
            <a:r>
              <a:rPr lang="en-IN" dirty="0">
                <a:solidFill>
                  <a:schemeClr val="bg1"/>
                </a:solidFill>
              </a:rPr>
              <a:t>rbf</a:t>
            </a:r>
            <a:r>
              <a:rPr lang="en-IN" dirty="0">
                <a:solidFill>
                  <a:schemeClr val="bg1"/>
                </a:solidFill>
              </a:rPr>
              <a:t>', </a:t>
            </a:r>
            <a:r>
              <a:rPr lang="en-IN" dirty="0">
                <a:solidFill>
                  <a:schemeClr val="bg1"/>
                </a:solidFill>
              </a:rPr>
              <a:t>assign_labels</a:t>
            </a:r>
            <a:r>
              <a:rPr lang="en-IN" dirty="0">
                <a:solidFill>
                  <a:schemeClr val="bg1"/>
                </a:solidFill>
              </a:rPr>
              <a:t>=</a:t>
            </a:r>
            <a:r>
              <a:rPr lang="en-IN" dirty="0" smtClean="0">
                <a:solidFill>
                  <a:schemeClr val="bg1"/>
                </a:solidFill>
              </a:rPr>
              <a:t>'</a:t>
            </a:r>
            <a:r>
              <a:rPr lang="en-IN" dirty="0" smtClean="0">
                <a:solidFill>
                  <a:schemeClr val="bg1"/>
                </a:solidFill>
              </a:rPr>
              <a:t>kmeans</a:t>
            </a:r>
            <a:r>
              <a:rPr lang="en-IN" dirty="0" smtClean="0">
                <a:solidFill>
                  <a:schemeClr val="bg1"/>
                </a:solidFill>
              </a:rPr>
              <a:t>‘</a:t>
            </a:r>
          </a:p>
          <a:p>
            <a:pPr marL="285750" indent="-285750">
              <a:buFont typeface="Arial" panose="020B0604020202020204" pitchFamily="34" charset="0"/>
              <a:buChar char="•"/>
            </a:pPr>
            <a:endParaRPr lang="en-IN" dirty="0" smtClean="0">
              <a:solidFill>
                <a:schemeClr val="bg1"/>
              </a:solidFill>
            </a:endParaRPr>
          </a:p>
          <a:p>
            <a:pPr marL="285750" indent="-285750">
              <a:buFont typeface="Arial" panose="020B0604020202020204" pitchFamily="34" charset="0"/>
              <a:buChar char="•"/>
            </a:pPr>
            <a:endParaRPr lang="en-IN" dirty="0">
              <a:solidFill>
                <a:schemeClr val="bg1"/>
              </a:solidFill>
            </a:endParaRPr>
          </a:p>
          <a:p>
            <a:pPr marL="285750" indent="-285750">
              <a:buFont typeface="Arial" panose="020B0604020202020204" pitchFamily="34" charset="0"/>
              <a:buChar char="•"/>
            </a:pPr>
            <a:r>
              <a:rPr lang="en-IN" dirty="0">
                <a:solidFill>
                  <a:schemeClr val="bg1"/>
                </a:solidFill>
              </a:rPr>
              <a:t>Number of estimated clusters : </a:t>
            </a:r>
            <a:r>
              <a:rPr lang="en-IN" dirty="0" smtClean="0">
                <a:solidFill>
                  <a:schemeClr val="bg1"/>
                </a:solidFill>
              </a:rPr>
              <a:t>3</a:t>
            </a:r>
            <a:endParaRPr lang="en-IN" dirty="0">
              <a:solidFill>
                <a:schemeClr val="bg1"/>
              </a:solidFill>
            </a:endParaRPr>
          </a:p>
          <a:p>
            <a:pPr marL="285750" indent="-285750">
              <a:buFont typeface="Arial" panose="020B0604020202020204" pitchFamily="34" charset="0"/>
              <a:buChar char="•"/>
            </a:pPr>
            <a:endParaRPr lang="en-IN" dirty="0" smtClean="0">
              <a:solidFill>
                <a:schemeClr val="bg1"/>
              </a:solidFill>
            </a:endParaRPr>
          </a:p>
          <a:p>
            <a:pPr marL="285750" indent="-285750">
              <a:buFont typeface="Arial" panose="020B0604020202020204" pitchFamily="34" charset="0"/>
              <a:buChar char="•"/>
            </a:pPr>
            <a:endParaRPr lang="en-IN" dirty="0">
              <a:solidFill>
                <a:schemeClr val="bg1"/>
              </a:solidFill>
            </a:endParaRPr>
          </a:p>
          <a:p>
            <a:pPr marL="285750" indent="-285750">
              <a:buFont typeface="Arial" panose="020B0604020202020204" pitchFamily="34" charset="0"/>
              <a:buChar char="•"/>
            </a:pPr>
            <a:r>
              <a:rPr lang="en-IN" dirty="0">
                <a:solidFill>
                  <a:schemeClr val="bg1"/>
                </a:solidFill>
              </a:rPr>
              <a:t>Silhouette score : </a:t>
            </a:r>
            <a:r>
              <a:rPr lang="en-IN" dirty="0" smtClean="0">
                <a:solidFill>
                  <a:schemeClr val="bg1"/>
                </a:solidFill>
              </a:rPr>
              <a:t>0.5191</a:t>
            </a:r>
          </a:p>
          <a:p>
            <a:pPr marL="285750" indent="-285750">
              <a:buFont typeface="Arial" panose="020B0604020202020204" pitchFamily="34" charset="0"/>
              <a:buChar char="•"/>
            </a:pPr>
            <a:endParaRPr lang="en-IN" dirty="0">
              <a:solidFill>
                <a:schemeClr val="bg1"/>
              </a:solidFill>
            </a:endParaRPr>
          </a:p>
          <a:p>
            <a:endParaRPr lang="en-IN" dirty="0"/>
          </a:p>
        </p:txBody>
      </p:sp>
    </p:spTree>
    <p:extLst>
      <p:ext uri="{BB962C8B-B14F-4D97-AF65-F5344CB8AC3E}">
        <p14:creationId xmlns:p14="http://schemas.microsoft.com/office/powerpoint/2010/main" val="39539225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22</a:t>
            </a:fld>
            <a:endParaRPr lang="ru-RU" dirty="0"/>
          </a:p>
        </p:txBody>
      </p:sp>
      <p:sp>
        <p:nvSpPr>
          <p:cNvPr id="3" name="TextBox 2"/>
          <p:cNvSpPr txBox="1"/>
          <p:nvPr/>
        </p:nvSpPr>
        <p:spPr>
          <a:xfrm>
            <a:off x="3269410" y="99748"/>
            <a:ext cx="6400801" cy="1077218"/>
          </a:xfrm>
          <a:prstGeom prst="rect">
            <a:avLst/>
          </a:prstGeom>
          <a:noFill/>
        </p:spPr>
        <p:txBody>
          <a:bodyPr wrap="square" rtlCol="0">
            <a:spAutoFit/>
          </a:bodyPr>
          <a:lstStyle/>
          <a:p>
            <a:r>
              <a:rPr lang="en-IN" sz="3200" u="sng" dirty="0">
                <a:solidFill>
                  <a:schemeClr val="bg1"/>
                </a:solidFill>
              </a:rPr>
              <a:t>Geographic </a:t>
            </a:r>
            <a:r>
              <a:rPr lang="en-IN" sz="3200" u="sng" dirty="0" smtClean="0">
                <a:solidFill>
                  <a:schemeClr val="bg1"/>
                </a:solidFill>
              </a:rPr>
              <a:t>Visuals by clusters</a:t>
            </a:r>
            <a:endParaRPr lang="en-IN" sz="3200" u="sng" dirty="0">
              <a:solidFill>
                <a:schemeClr val="bg1"/>
              </a:solidFill>
            </a:endParaRPr>
          </a:p>
          <a:p>
            <a:endParaRPr lang="en-IN" sz="3200" u="sng"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409" y="1021718"/>
            <a:ext cx="5572664" cy="265313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409" y="4058215"/>
            <a:ext cx="5572664" cy="2653137"/>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66296" y="1021718"/>
            <a:ext cx="5572664" cy="2653136"/>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66296" y="4058215"/>
            <a:ext cx="5572664" cy="2653136"/>
          </a:xfrm>
          <a:prstGeom prst="rect">
            <a:avLst/>
          </a:prstGeom>
        </p:spPr>
      </p:pic>
    </p:spTree>
    <p:extLst>
      <p:ext uri="{BB962C8B-B14F-4D97-AF65-F5344CB8AC3E}">
        <p14:creationId xmlns:p14="http://schemas.microsoft.com/office/powerpoint/2010/main" val="370873881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23</a:t>
            </a:fld>
            <a:endParaRPr lang="ru-RU" dirty="0"/>
          </a:p>
        </p:txBody>
      </p:sp>
      <p:sp>
        <p:nvSpPr>
          <p:cNvPr id="3" name="TextBox 2"/>
          <p:cNvSpPr txBox="1"/>
          <p:nvPr/>
        </p:nvSpPr>
        <p:spPr>
          <a:xfrm>
            <a:off x="4192438" y="189781"/>
            <a:ext cx="3036498" cy="923330"/>
          </a:xfrm>
          <a:prstGeom prst="rect">
            <a:avLst/>
          </a:prstGeom>
          <a:noFill/>
        </p:spPr>
        <p:txBody>
          <a:bodyPr wrap="square" rtlCol="0">
            <a:spAutoFit/>
          </a:bodyPr>
          <a:lstStyle/>
          <a:p>
            <a:pPr algn="ctr"/>
            <a:r>
              <a:rPr lang="en-IN" sz="3600" u="sng" dirty="0">
                <a:solidFill>
                  <a:schemeClr val="bg1"/>
                </a:solidFill>
              </a:rPr>
              <a:t>Conclusion</a:t>
            </a:r>
            <a:endParaRPr lang="en-US" sz="3600" u="sng" dirty="0">
              <a:solidFill>
                <a:schemeClr val="bg1"/>
              </a:solidFill>
            </a:endParaRPr>
          </a:p>
          <a:p>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590742940"/>
              </p:ext>
            </p:extLst>
          </p:nvPr>
        </p:nvGraphicFramePr>
        <p:xfrm>
          <a:off x="2592716" y="4429024"/>
          <a:ext cx="6413261" cy="1849120"/>
        </p:xfrm>
        <a:graphic>
          <a:graphicData uri="http://schemas.openxmlformats.org/drawingml/2006/table">
            <a:tbl>
              <a:tblPr firstRow="1" bandRow="1">
                <a:tableStyleId>{85BE263C-DBD7-4A20-BB59-AAB30ACAA65A}</a:tableStyleId>
              </a:tblPr>
              <a:tblGrid>
                <a:gridCol w="2246702"/>
                <a:gridCol w="2028805"/>
                <a:gridCol w="2137754"/>
              </a:tblGrid>
              <a:tr h="370840">
                <a:tc>
                  <a:txBody>
                    <a:bodyPr/>
                    <a:lstStyle/>
                    <a:p>
                      <a:r>
                        <a:rPr lang="en-IN" dirty="0" smtClean="0"/>
                        <a:t>Model name</a:t>
                      </a:r>
                      <a:endParaRPr lang="en-IN" dirty="0"/>
                    </a:p>
                  </a:txBody>
                  <a:tcPr/>
                </a:tc>
                <a:tc>
                  <a:txBody>
                    <a:bodyPr/>
                    <a:lstStyle/>
                    <a:p>
                      <a:r>
                        <a:rPr lang="en-IN" dirty="0" smtClean="0"/>
                        <a:t>No. of clusters</a:t>
                      </a:r>
                      <a:endParaRPr lang="en-IN" dirty="0"/>
                    </a:p>
                  </a:txBody>
                  <a:tcPr/>
                </a:tc>
                <a:tc>
                  <a:txBody>
                    <a:bodyPr/>
                    <a:lstStyle/>
                    <a:p>
                      <a:r>
                        <a:rPr lang="en-IN" dirty="0" smtClean="0"/>
                        <a:t>Silhouette score </a:t>
                      </a:r>
                      <a:endParaRPr lang="en-IN" dirty="0"/>
                    </a:p>
                  </a:txBody>
                  <a:tcPr/>
                </a:tc>
              </a:tr>
              <a:tr h="370840">
                <a:tc>
                  <a:txBody>
                    <a:bodyPr/>
                    <a:lstStyle/>
                    <a:p>
                      <a:r>
                        <a:rPr lang="en-IN" dirty="0" smtClean="0"/>
                        <a:t>K-means</a:t>
                      </a:r>
                      <a:endParaRPr lang="en-IN" dirty="0"/>
                    </a:p>
                  </a:txBody>
                  <a:tcPr>
                    <a:solidFill>
                      <a:srgbClr val="00B050"/>
                    </a:solidFill>
                  </a:tcPr>
                </a:tc>
                <a:tc>
                  <a:txBody>
                    <a:bodyPr/>
                    <a:lstStyle/>
                    <a:p>
                      <a:r>
                        <a:rPr lang="en-IN" dirty="0" smtClean="0"/>
                        <a:t>5</a:t>
                      </a:r>
                      <a:endParaRPr lang="en-IN" dirty="0"/>
                    </a:p>
                  </a:txBody>
                  <a:tcPr>
                    <a:solidFill>
                      <a:srgbClr val="00B050"/>
                    </a:solidFill>
                  </a:tcPr>
                </a:tc>
                <a:tc>
                  <a:txBody>
                    <a:bodyPr/>
                    <a:lstStyle/>
                    <a:p>
                      <a:r>
                        <a:rPr lang="en-IN" dirty="0" smtClean="0"/>
                        <a:t>0.6217</a:t>
                      </a:r>
                      <a:endParaRPr lang="en-IN" dirty="0"/>
                    </a:p>
                  </a:txBody>
                  <a:tcPr>
                    <a:solidFill>
                      <a:srgbClr val="00B050"/>
                    </a:solidFill>
                  </a:tcPr>
                </a:tc>
              </a:tr>
              <a:tr h="255311">
                <a:tc>
                  <a:txBody>
                    <a:bodyPr/>
                    <a:lstStyle/>
                    <a:p>
                      <a:r>
                        <a:rPr lang="en-IN" dirty="0" smtClean="0"/>
                        <a:t>Mean</a:t>
                      </a:r>
                      <a:r>
                        <a:rPr lang="en-IN" baseline="0" dirty="0" smtClean="0"/>
                        <a:t> shift</a:t>
                      </a:r>
                      <a:endParaRPr lang="en-IN" dirty="0"/>
                    </a:p>
                  </a:txBody>
                  <a:tcPr/>
                </a:tc>
                <a:tc>
                  <a:txBody>
                    <a:bodyPr/>
                    <a:lstStyle/>
                    <a:p>
                      <a:r>
                        <a:rPr lang="en-IN" dirty="0" smtClean="0"/>
                        <a:t>53</a:t>
                      </a:r>
                      <a:endParaRPr lang="en-IN" dirty="0"/>
                    </a:p>
                  </a:txBody>
                  <a:tcPr/>
                </a:tc>
                <a:tc>
                  <a:txBody>
                    <a:bodyPr/>
                    <a:lstStyle/>
                    <a:p>
                      <a:r>
                        <a:rPr lang="en-IN" dirty="0" smtClean="0"/>
                        <a:t>0.2512</a:t>
                      </a:r>
                      <a:endParaRPr lang="en-IN" dirty="0"/>
                    </a:p>
                  </a:txBody>
                  <a:tcPr/>
                </a:tc>
              </a:tr>
              <a:tr h="370840">
                <a:tc>
                  <a:txBody>
                    <a:bodyPr/>
                    <a:lstStyle/>
                    <a:p>
                      <a:r>
                        <a:rPr lang="en-IN" dirty="0" smtClean="0"/>
                        <a:t>DBSCAN</a:t>
                      </a:r>
                      <a:endParaRPr lang="en-IN" dirty="0"/>
                    </a:p>
                  </a:txBody>
                  <a:tcPr/>
                </a:tc>
                <a:tc>
                  <a:txBody>
                    <a:bodyPr/>
                    <a:lstStyle/>
                    <a:p>
                      <a:r>
                        <a:rPr lang="en-IN" dirty="0" smtClean="0"/>
                        <a:t>8</a:t>
                      </a:r>
                      <a:endParaRPr lang="en-IN" dirty="0"/>
                    </a:p>
                  </a:txBody>
                  <a:tcPr/>
                </a:tc>
                <a:tc>
                  <a:txBody>
                    <a:bodyPr/>
                    <a:lstStyle/>
                    <a:p>
                      <a:r>
                        <a:rPr lang="en-IN" dirty="0" smtClean="0"/>
                        <a:t>0.5873</a:t>
                      </a:r>
                      <a:endParaRPr lang="en-IN" dirty="0"/>
                    </a:p>
                  </a:txBody>
                  <a:tcPr/>
                </a:tc>
              </a:tr>
              <a:tr h="370840">
                <a:tc>
                  <a:txBody>
                    <a:bodyPr/>
                    <a:lstStyle/>
                    <a:p>
                      <a:r>
                        <a:rPr lang="en-IN" dirty="0" smtClean="0"/>
                        <a:t>Spectral</a:t>
                      </a:r>
                      <a:r>
                        <a:rPr lang="en-IN" baseline="0" dirty="0" smtClean="0"/>
                        <a:t> clustering</a:t>
                      </a:r>
                      <a:endParaRPr lang="en-IN" dirty="0"/>
                    </a:p>
                  </a:txBody>
                  <a:tcPr/>
                </a:tc>
                <a:tc>
                  <a:txBody>
                    <a:bodyPr/>
                    <a:lstStyle/>
                    <a:p>
                      <a:r>
                        <a:rPr lang="en-IN" dirty="0" smtClean="0"/>
                        <a:t>3</a:t>
                      </a:r>
                      <a:endParaRPr lang="en-IN" dirty="0"/>
                    </a:p>
                  </a:txBody>
                  <a:tcPr/>
                </a:tc>
                <a:tc>
                  <a:txBody>
                    <a:bodyPr/>
                    <a:lstStyle/>
                    <a:p>
                      <a:r>
                        <a:rPr lang="en-IN" dirty="0" smtClean="0"/>
                        <a:t>0.5191</a:t>
                      </a:r>
                      <a:endParaRPr lang="en-IN" dirty="0"/>
                    </a:p>
                  </a:txBody>
                  <a:tcPr/>
                </a:tc>
              </a:tr>
            </a:tbl>
          </a:graphicData>
        </a:graphic>
      </p:graphicFrame>
      <p:sp>
        <p:nvSpPr>
          <p:cNvPr id="5" name="TextBox 4"/>
          <p:cNvSpPr txBox="1"/>
          <p:nvPr/>
        </p:nvSpPr>
        <p:spPr>
          <a:xfrm>
            <a:off x="439946" y="1500997"/>
            <a:ext cx="11878574" cy="2031325"/>
          </a:xfrm>
          <a:prstGeom prst="rect">
            <a:avLst/>
          </a:prstGeom>
          <a:noFill/>
        </p:spPr>
        <p:txBody>
          <a:bodyPr wrap="square" rtlCol="0">
            <a:spAutoFit/>
          </a:bodyPr>
          <a:lstStyle/>
          <a:p>
            <a:pPr marL="285750" indent="-285750">
              <a:buFont typeface="Arial" panose="020B0604020202020204" pitchFamily="34" charset="0"/>
              <a:buChar char="•"/>
            </a:pPr>
            <a:r>
              <a:rPr lang="en-IN" u="sng" dirty="0" smtClean="0">
                <a:solidFill>
                  <a:schemeClr val="tx2"/>
                </a:solidFill>
              </a:rPr>
              <a:t>For the Clustering </a:t>
            </a:r>
            <a:r>
              <a:rPr lang="en-IN" u="sng" dirty="0">
                <a:solidFill>
                  <a:schemeClr val="tx2"/>
                </a:solidFill>
              </a:rPr>
              <a:t>Solar Energy Production </a:t>
            </a:r>
            <a:r>
              <a:rPr lang="en-IN" u="sng" dirty="0" smtClean="0">
                <a:solidFill>
                  <a:schemeClr val="tx2"/>
                </a:solidFill>
              </a:rPr>
              <a:t>Zones K-means</a:t>
            </a:r>
            <a:r>
              <a:rPr lang="en-IN" u="sng" dirty="0">
                <a:solidFill>
                  <a:schemeClr val="tx2"/>
                </a:solidFill>
              </a:rPr>
              <a:t> </a:t>
            </a:r>
            <a:r>
              <a:rPr lang="en-US" u="sng" dirty="0" smtClean="0">
                <a:solidFill>
                  <a:schemeClr val="tx2"/>
                </a:solidFill>
              </a:rPr>
              <a:t>clustering algorithm perform well. </a:t>
            </a:r>
          </a:p>
          <a:p>
            <a:pPr marL="285750" indent="-285750">
              <a:buFont typeface="Arial" panose="020B0604020202020204" pitchFamily="34" charset="0"/>
              <a:buChar char="•"/>
            </a:pPr>
            <a:endParaRPr lang="en-US" dirty="0" smtClean="0">
              <a:solidFill>
                <a:schemeClr val="bg1"/>
              </a:solidFill>
            </a:endParaRPr>
          </a:p>
          <a:p>
            <a:pPr marL="285750" indent="-285750">
              <a:buFont typeface="Arial" panose="020B0604020202020204" pitchFamily="34" charset="0"/>
              <a:buChar char="•"/>
            </a:pPr>
            <a:r>
              <a:rPr lang="en-US" dirty="0" smtClean="0">
                <a:solidFill>
                  <a:schemeClr val="bg1"/>
                </a:solidFill>
              </a:rPr>
              <a:t>It indicates </a:t>
            </a:r>
            <a:r>
              <a:rPr lang="en-US" dirty="0">
                <a:solidFill>
                  <a:schemeClr val="bg1"/>
                </a:solidFill>
              </a:rPr>
              <a:t>that </a:t>
            </a:r>
            <a:r>
              <a:rPr lang="en-US" dirty="0" smtClean="0">
                <a:solidFill>
                  <a:schemeClr val="bg1"/>
                </a:solidFill>
              </a:rPr>
              <a:t> </a:t>
            </a:r>
            <a:r>
              <a:rPr lang="en-US" dirty="0">
                <a:solidFill>
                  <a:schemeClr val="bg1"/>
                </a:solidFill>
              </a:rPr>
              <a:t>clustering results are generally well-separated and cohesive. This score suggests </a:t>
            </a:r>
            <a:r>
              <a:rPr lang="en-US" dirty="0" smtClean="0">
                <a:solidFill>
                  <a:schemeClr val="bg1"/>
                </a:solidFill>
              </a:rPr>
              <a:t>that </a:t>
            </a:r>
            <a:r>
              <a:rPr lang="en-US" dirty="0">
                <a:solidFill>
                  <a:schemeClr val="bg1"/>
                </a:solidFill>
              </a:rPr>
              <a:t>clusters are reasonably well-defined. </a:t>
            </a:r>
            <a:endParaRPr lang="en-US" dirty="0" smtClean="0">
              <a:solidFill>
                <a:schemeClr val="bg1"/>
              </a:solidFill>
            </a:endParaRPr>
          </a:p>
          <a:p>
            <a:pPr marL="285750" indent="-285750">
              <a:buFont typeface="Arial" panose="020B0604020202020204" pitchFamily="34" charset="0"/>
              <a:buChar char="•"/>
            </a:pPr>
            <a:endParaRPr lang="en-US" dirty="0" smtClean="0">
              <a:solidFill>
                <a:schemeClr val="bg1"/>
              </a:solidFill>
            </a:endParaRPr>
          </a:p>
          <a:p>
            <a:pPr marL="285750" indent="-285750">
              <a:buFont typeface="Arial" panose="020B0604020202020204" pitchFamily="34" charset="0"/>
              <a:buChar char="•"/>
            </a:pPr>
            <a:r>
              <a:rPr lang="en-US" dirty="0" smtClean="0">
                <a:solidFill>
                  <a:schemeClr val="bg1"/>
                </a:solidFill>
              </a:rPr>
              <a:t>The </a:t>
            </a:r>
            <a:r>
              <a:rPr lang="en-US" dirty="0">
                <a:solidFill>
                  <a:schemeClr val="bg1"/>
                </a:solidFill>
              </a:rPr>
              <a:t>data points within each cluster are relatively similar to each other, and the clusters themselves are fairly distinct from one </a:t>
            </a:r>
            <a:r>
              <a:rPr lang="en-US" dirty="0" smtClean="0">
                <a:solidFill>
                  <a:schemeClr val="bg1"/>
                </a:solidFill>
              </a:rPr>
              <a:t>another</a:t>
            </a:r>
            <a:endParaRPr lang="en-IN" dirty="0">
              <a:solidFill>
                <a:schemeClr val="bg1"/>
              </a:solidFill>
            </a:endParaRPr>
          </a:p>
        </p:txBody>
      </p:sp>
    </p:spTree>
    <p:extLst>
      <p:ext uri="{BB962C8B-B14F-4D97-AF65-F5344CB8AC3E}">
        <p14:creationId xmlns:p14="http://schemas.microsoft.com/office/powerpoint/2010/main" val="346297616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24</a:t>
            </a:fld>
            <a:endParaRPr lang="ru-RU" dirty="0"/>
          </a:p>
        </p:txBody>
      </p:sp>
      <p:sp>
        <p:nvSpPr>
          <p:cNvPr id="3" name="TextBox 2"/>
          <p:cNvSpPr txBox="1"/>
          <p:nvPr/>
        </p:nvSpPr>
        <p:spPr>
          <a:xfrm>
            <a:off x="2803584" y="2415396"/>
            <a:ext cx="5520905" cy="1323439"/>
          </a:xfrm>
          <a:prstGeom prst="rect">
            <a:avLst/>
          </a:prstGeom>
          <a:noFill/>
        </p:spPr>
        <p:txBody>
          <a:bodyPr wrap="square" rtlCol="0">
            <a:spAutoFit/>
          </a:bodyPr>
          <a:lstStyle/>
          <a:p>
            <a:pPr algn="ctr"/>
            <a:r>
              <a:rPr lang="en-IN" sz="8000" dirty="0" smtClean="0">
                <a:solidFill>
                  <a:schemeClr val="bg1"/>
                </a:solidFill>
              </a:rPr>
              <a:t>Thank You</a:t>
            </a:r>
            <a:endParaRPr lang="en-IN" sz="8000" dirty="0">
              <a:solidFill>
                <a:schemeClr val="bg1"/>
              </a:solidFill>
            </a:endParaRPr>
          </a:p>
        </p:txBody>
      </p:sp>
      <p:sp>
        <p:nvSpPr>
          <p:cNvPr id="4" name="TextBox 3"/>
          <p:cNvSpPr txBox="1"/>
          <p:nvPr/>
        </p:nvSpPr>
        <p:spPr>
          <a:xfrm>
            <a:off x="319176" y="6184934"/>
            <a:ext cx="4071669" cy="646331"/>
          </a:xfrm>
          <a:prstGeom prst="rect">
            <a:avLst/>
          </a:prstGeom>
          <a:noFill/>
        </p:spPr>
        <p:txBody>
          <a:bodyPr wrap="square" rtlCol="0">
            <a:spAutoFit/>
          </a:bodyPr>
          <a:lstStyle/>
          <a:p>
            <a:r>
              <a:rPr lang="en-IN" dirty="0" smtClean="0">
                <a:solidFill>
                  <a:schemeClr val="bg1"/>
                </a:solidFill>
              </a:rPr>
              <a:t>Presented By : </a:t>
            </a:r>
            <a:r>
              <a:rPr lang="en-IN" dirty="0" smtClean="0">
                <a:solidFill>
                  <a:schemeClr val="bg1"/>
                </a:solidFill>
              </a:rPr>
              <a:t>Prathamesh</a:t>
            </a:r>
            <a:r>
              <a:rPr lang="en-IN" dirty="0" smtClean="0">
                <a:solidFill>
                  <a:schemeClr val="bg1"/>
                </a:solidFill>
              </a:rPr>
              <a:t> </a:t>
            </a:r>
            <a:r>
              <a:rPr lang="en-IN" dirty="0" smtClean="0">
                <a:solidFill>
                  <a:schemeClr val="bg1"/>
                </a:solidFill>
              </a:rPr>
              <a:t>Zanzane</a:t>
            </a:r>
            <a:endParaRPr lang="en-IN" dirty="0" smtClean="0">
              <a:solidFill>
                <a:schemeClr val="bg1"/>
              </a:solidFill>
            </a:endParaRPr>
          </a:p>
          <a:p>
            <a:endParaRPr lang="en-IN" dirty="0">
              <a:solidFill>
                <a:schemeClr val="bg1"/>
              </a:solidFill>
            </a:endParaRPr>
          </a:p>
        </p:txBody>
      </p:sp>
    </p:spTree>
    <p:extLst>
      <p:ext uri="{BB962C8B-B14F-4D97-AF65-F5344CB8AC3E}">
        <p14:creationId xmlns:p14="http://schemas.microsoft.com/office/powerpoint/2010/main" val="24544778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3</a:t>
            </a:fld>
            <a:endParaRPr lang="ru-RU" dirty="0"/>
          </a:p>
        </p:txBody>
      </p:sp>
      <p:sp>
        <p:nvSpPr>
          <p:cNvPr id="3" name="TextBox 2"/>
          <p:cNvSpPr txBox="1"/>
          <p:nvPr/>
        </p:nvSpPr>
        <p:spPr>
          <a:xfrm>
            <a:off x="4408098" y="431321"/>
            <a:ext cx="2984739" cy="707886"/>
          </a:xfrm>
          <a:prstGeom prst="rect">
            <a:avLst/>
          </a:prstGeom>
          <a:noFill/>
        </p:spPr>
        <p:txBody>
          <a:bodyPr wrap="square" rtlCol="0">
            <a:spAutoFit/>
          </a:bodyPr>
          <a:lstStyle/>
          <a:p>
            <a:r>
              <a:rPr lang="en-IN" sz="4000" u="sng" dirty="0" smtClean="0">
                <a:solidFill>
                  <a:schemeClr val="bg1"/>
                </a:solidFill>
              </a:rPr>
              <a:t>Introduction</a:t>
            </a:r>
            <a:endParaRPr lang="en-IN" sz="4000" u="sng" dirty="0">
              <a:solidFill>
                <a:schemeClr val="bg1"/>
              </a:solidFill>
            </a:endParaRPr>
          </a:p>
        </p:txBody>
      </p:sp>
      <p:sp>
        <p:nvSpPr>
          <p:cNvPr id="4" name="TextBox 3"/>
          <p:cNvSpPr txBox="1"/>
          <p:nvPr/>
        </p:nvSpPr>
        <p:spPr>
          <a:xfrm>
            <a:off x="224286" y="1289184"/>
            <a:ext cx="11499011" cy="5355312"/>
          </a:xfrm>
          <a:prstGeom prst="rect">
            <a:avLst/>
          </a:prstGeom>
          <a:noFill/>
        </p:spPr>
        <p:txBody>
          <a:bodyPr wrap="square" rtlCol="0">
            <a:spAutoFit/>
          </a:bodyPr>
          <a:lstStyle/>
          <a:p>
            <a:r>
              <a:rPr lang="en-US" dirty="0" smtClean="0">
                <a:solidFill>
                  <a:schemeClr val="bg1"/>
                </a:solidFill>
              </a:rPr>
              <a:t> </a:t>
            </a:r>
            <a:r>
              <a:rPr lang="en-US" dirty="0">
                <a:solidFill>
                  <a:schemeClr val="bg1"/>
                </a:solidFill>
              </a:rPr>
              <a:t>As the demand for renewable energy continues to rise, optimizing solar energy production is becoming increasingly crucial. Solar farms are widely distributed across different regions, but not all locations generate the same level of efficiency. To maximize energy output and operational effectiveness, </a:t>
            </a:r>
            <a:r>
              <a:rPr lang="en-US" b="1" dirty="0">
                <a:solidFill>
                  <a:schemeClr val="bg1"/>
                </a:solidFill>
              </a:rPr>
              <a:t>clustering</a:t>
            </a:r>
            <a:r>
              <a:rPr lang="en-US" dirty="0">
                <a:solidFill>
                  <a:schemeClr val="bg1"/>
                </a:solidFill>
              </a:rPr>
              <a:t> solar energy production zones offers a strategic approach to grouping similar locations based on key factors such as solar irradiance, geographical conditions, and infrastructure availability</a:t>
            </a:r>
            <a:r>
              <a:rPr lang="en-US" dirty="0" smtClean="0">
                <a:solidFill>
                  <a:schemeClr val="bg1"/>
                </a:solidFill>
              </a:rPr>
              <a:t>.</a:t>
            </a:r>
          </a:p>
          <a:p>
            <a:endParaRPr lang="en-US" dirty="0">
              <a:solidFill>
                <a:schemeClr val="bg1"/>
              </a:solidFill>
            </a:endParaRPr>
          </a:p>
          <a:p>
            <a:r>
              <a:rPr lang="en-US" dirty="0">
                <a:solidFill>
                  <a:schemeClr val="bg1"/>
                </a:solidFill>
              </a:rPr>
              <a:t>By implementing clustering techniques, we can identify high-performance zones, streamline energy distribution, and enhance grid stability. This data-driven approach not only improves efficiency but also contributes to a more </a:t>
            </a:r>
            <a:r>
              <a:rPr lang="en-US" b="1" dirty="0">
                <a:solidFill>
                  <a:schemeClr val="bg1"/>
                </a:solidFill>
              </a:rPr>
              <a:t>sustainable and cost-effective</a:t>
            </a:r>
            <a:r>
              <a:rPr lang="en-US" dirty="0">
                <a:solidFill>
                  <a:schemeClr val="bg1"/>
                </a:solidFill>
              </a:rPr>
              <a:t> solar energy network</a:t>
            </a:r>
            <a:r>
              <a:rPr lang="en-US" dirty="0" smtClean="0">
                <a:solidFill>
                  <a:schemeClr val="bg1"/>
                </a:solidFill>
              </a:rPr>
              <a:t>.</a:t>
            </a:r>
          </a:p>
          <a:p>
            <a:endParaRPr lang="en-US" dirty="0">
              <a:solidFill>
                <a:schemeClr val="bg1"/>
              </a:solidFill>
            </a:endParaRPr>
          </a:p>
          <a:p>
            <a:r>
              <a:rPr lang="en-US" dirty="0">
                <a:solidFill>
                  <a:schemeClr val="bg1"/>
                </a:solidFill>
              </a:rPr>
              <a:t>In this presentation, we will explore:</a:t>
            </a:r>
            <a:br>
              <a:rPr lang="en-US" dirty="0">
                <a:solidFill>
                  <a:schemeClr val="bg1"/>
                </a:solidFill>
              </a:rPr>
            </a:br>
            <a:r>
              <a:rPr lang="en-US" dirty="0">
                <a:solidFill>
                  <a:schemeClr val="bg1"/>
                </a:solidFill>
              </a:rPr>
              <a:t>✅ The importance of clustering in solar energy production</a:t>
            </a:r>
            <a:br>
              <a:rPr lang="en-US" dirty="0">
                <a:solidFill>
                  <a:schemeClr val="bg1"/>
                </a:solidFill>
              </a:rPr>
            </a:br>
            <a:r>
              <a:rPr lang="en-US" dirty="0">
                <a:solidFill>
                  <a:schemeClr val="bg1"/>
                </a:solidFill>
              </a:rPr>
              <a:t>✅ Methods for grouping solar farms using data-driven techniques</a:t>
            </a:r>
            <a:br>
              <a:rPr lang="en-US" dirty="0">
                <a:solidFill>
                  <a:schemeClr val="bg1"/>
                </a:solidFill>
              </a:rPr>
            </a:br>
            <a:r>
              <a:rPr lang="en-US" dirty="0">
                <a:solidFill>
                  <a:schemeClr val="bg1"/>
                </a:solidFill>
              </a:rPr>
              <a:t>✅ The benefits of optimizing solar energy clusters</a:t>
            </a:r>
            <a:br>
              <a:rPr lang="en-US" dirty="0">
                <a:solidFill>
                  <a:schemeClr val="bg1"/>
                </a:solidFill>
              </a:rPr>
            </a:br>
            <a:r>
              <a:rPr lang="en-US" dirty="0">
                <a:solidFill>
                  <a:schemeClr val="bg1"/>
                </a:solidFill>
              </a:rPr>
              <a:t>✅ Real-world applications and case </a:t>
            </a:r>
            <a:r>
              <a:rPr lang="en-US" dirty="0" smtClean="0">
                <a:solidFill>
                  <a:schemeClr val="bg1"/>
                </a:solidFill>
              </a:rPr>
              <a:t>studies</a:t>
            </a:r>
          </a:p>
          <a:p>
            <a:endParaRPr lang="en-US" dirty="0">
              <a:solidFill>
                <a:schemeClr val="bg1"/>
              </a:solidFill>
            </a:endParaRPr>
          </a:p>
          <a:p>
            <a:r>
              <a:rPr lang="en-US" dirty="0">
                <a:solidFill>
                  <a:schemeClr val="bg1"/>
                </a:solidFill>
              </a:rPr>
              <a:t>Through this structured approach, we aim to </a:t>
            </a:r>
            <a:r>
              <a:rPr lang="en-US" b="1" dirty="0">
                <a:solidFill>
                  <a:schemeClr val="bg1"/>
                </a:solidFill>
              </a:rPr>
              <a:t>unlock the full potential of solar energy</a:t>
            </a:r>
            <a:r>
              <a:rPr lang="en-US" dirty="0">
                <a:solidFill>
                  <a:schemeClr val="bg1"/>
                </a:solidFill>
              </a:rPr>
              <a:t> and drive the transition toward a greener future. 🌞⚡</a:t>
            </a:r>
          </a:p>
          <a:p>
            <a:endParaRPr lang="en-IN" dirty="0">
              <a:solidFill>
                <a:schemeClr val="bg1"/>
              </a:solidFill>
            </a:endParaRPr>
          </a:p>
        </p:txBody>
      </p:sp>
    </p:spTree>
    <p:extLst>
      <p:ext uri="{BB962C8B-B14F-4D97-AF65-F5344CB8AC3E}">
        <p14:creationId xmlns:p14="http://schemas.microsoft.com/office/powerpoint/2010/main" val="15725911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4</a:t>
            </a:fld>
            <a:endParaRPr lang="ru-RU" dirty="0"/>
          </a:p>
        </p:txBody>
      </p:sp>
      <p:sp>
        <p:nvSpPr>
          <p:cNvPr id="3" name="TextBox 2"/>
          <p:cNvSpPr txBox="1"/>
          <p:nvPr/>
        </p:nvSpPr>
        <p:spPr>
          <a:xfrm>
            <a:off x="750498" y="319178"/>
            <a:ext cx="10412083" cy="6186309"/>
          </a:xfrm>
          <a:prstGeom prst="rect">
            <a:avLst/>
          </a:prstGeom>
          <a:noFill/>
        </p:spPr>
        <p:txBody>
          <a:bodyPr wrap="square" rtlCol="0">
            <a:spAutoFit/>
          </a:bodyPr>
          <a:lstStyle/>
          <a:p>
            <a:r>
              <a:rPr lang="en-US" b="1" u="sng" dirty="0">
                <a:solidFill>
                  <a:schemeClr val="bg1"/>
                </a:solidFill>
              </a:rPr>
              <a:t>Project Benefits</a:t>
            </a:r>
            <a:r>
              <a:rPr lang="en-US" b="1" dirty="0" smtClean="0">
                <a:solidFill>
                  <a:schemeClr val="bg1"/>
                </a:solidFill>
              </a:rPr>
              <a:t>:</a:t>
            </a:r>
          </a:p>
          <a:p>
            <a:endParaRPr lang="en-US" dirty="0">
              <a:solidFill>
                <a:schemeClr val="bg1"/>
              </a:solidFill>
            </a:endParaRPr>
          </a:p>
          <a:p>
            <a:pPr marL="285750" indent="-285750">
              <a:buFont typeface="Wingdings" panose="05000000000000000000" pitchFamily="2" charset="2"/>
              <a:buChar char="v"/>
            </a:pPr>
            <a:r>
              <a:rPr lang="en-US" dirty="0">
                <a:solidFill>
                  <a:schemeClr val="bg1"/>
                </a:solidFill>
              </a:rPr>
              <a:t>Strategic Targeting: Identify regions with high solar energy potential, allowing for targeted sales and marketing efforts</a:t>
            </a:r>
            <a:r>
              <a:rPr lang="en-US" dirty="0" smtClean="0">
                <a:solidFill>
                  <a:schemeClr val="bg1"/>
                </a:solidFill>
              </a:rPr>
              <a:t>.</a:t>
            </a:r>
          </a:p>
          <a:p>
            <a:pPr marL="285750" indent="-285750">
              <a:buFont typeface="Wingdings" panose="05000000000000000000" pitchFamily="2" charset="2"/>
              <a:buChar char="v"/>
            </a:pPr>
            <a:endParaRPr lang="en-US" dirty="0">
              <a:solidFill>
                <a:schemeClr val="bg1"/>
              </a:solidFill>
            </a:endParaRPr>
          </a:p>
          <a:p>
            <a:pPr marL="285750" indent="-285750">
              <a:buFont typeface="Wingdings" panose="05000000000000000000" pitchFamily="2" charset="2"/>
              <a:buChar char="v"/>
            </a:pPr>
            <a:r>
              <a:rPr lang="en-US" dirty="0">
                <a:solidFill>
                  <a:schemeClr val="bg1"/>
                </a:solidFill>
              </a:rPr>
              <a:t>Improved Project Feasibility: Streamline project planning by pre-identifying areas with historically high production for client proposals</a:t>
            </a:r>
            <a:r>
              <a:rPr lang="en-US" dirty="0" smtClean="0">
                <a:solidFill>
                  <a:schemeClr val="bg1"/>
                </a:solidFill>
              </a:rPr>
              <a:t>.</a:t>
            </a:r>
          </a:p>
          <a:p>
            <a:pPr marL="285750" indent="-285750">
              <a:buFont typeface="Wingdings" panose="05000000000000000000" pitchFamily="2" charset="2"/>
              <a:buChar char="v"/>
            </a:pPr>
            <a:endParaRPr lang="en-US" dirty="0">
              <a:solidFill>
                <a:schemeClr val="bg1"/>
              </a:solidFill>
            </a:endParaRPr>
          </a:p>
          <a:p>
            <a:pPr marL="285750" indent="-285750">
              <a:buFont typeface="Wingdings" panose="05000000000000000000" pitchFamily="2" charset="2"/>
              <a:buChar char="v"/>
            </a:pPr>
            <a:r>
              <a:rPr lang="en-US" dirty="0">
                <a:solidFill>
                  <a:schemeClr val="bg1"/>
                </a:solidFill>
              </a:rPr>
              <a:t>Data-Driven Decision Making: Gain valuable insights into solar resource variability across the region, informing business decisions regarding project allocation and resource deployment</a:t>
            </a:r>
            <a:r>
              <a:rPr lang="en-US" dirty="0" smtClean="0">
                <a:solidFill>
                  <a:schemeClr val="bg1"/>
                </a:solidFill>
              </a:rPr>
              <a:t>.</a:t>
            </a:r>
          </a:p>
          <a:p>
            <a:endParaRPr lang="en-US" dirty="0">
              <a:solidFill>
                <a:schemeClr val="bg1"/>
              </a:solidFill>
            </a:endParaRPr>
          </a:p>
          <a:p>
            <a:r>
              <a:rPr lang="en-US" b="1" u="sng" dirty="0">
                <a:solidFill>
                  <a:schemeClr val="bg1"/>
                </a:solidFill>
              </a:rPr>
              <a:t>Deliverables</a:t>
            </a:r>
            <a:r>
              <a:rPr lang="en-US" b="1" dirty="0" smtClean="0">
                <a:solidFill>
                  <a:schemeClr val="bg1"/>
                </a:solidFill>
              </a:rPr>
              <a:t>:</a:t>
            </a:r>
          </a:p>
          <a:p>
            <a:endParaRPr lang="en-US" dirty="0">
              <a:solidFill>
                <a:schemeClr val="bg1"/>
              </a:solidFill>
            </a:endParaRPr>
          </a:p>
          <a:p>
            <a:pPr marL="285750" indent="-285750">
              <a:buFont typeface="Wingdings" panose="05000000000000000000" pitchFamily="2" charset="2"/>
              <a:buChar char="v"/>
            </a:pPr>
            <a:r>
              <a:rPr lang="en-US" dirty="0">
                <a:solidFill>
                  <a:schemeClr val="bg1"/>
                </a:solidFill>
              </a:rPr>
              <a:t>Clustering Algorithm Implementation: Develop and implement a machine learning clustering algorithm to group geographical areas based on their total solar energy production</a:t>
            </a:r>
            <a:r>
              <a:rPr lang="en-US" dirty="0" smtClean="0">
                <a:solidFill>
                  <a:schemeClr val="bg1"/>
                </a:solidFill>
              </a:rPr>
              <a:t>.</a:t>
            </a:r>
          </a:p>
          <a:p>
            <a:pPr marL="285750" indent="-285750">
              <a:buFont typeface="Wingdings" panose="05000000000000000000" pitchFamily="2" charset="2"/>
              <a:buChar char="v"/>
            </a:pPr>
            <a:endParaRPr lang="en-US" dirty="0">
              <a:solidFill>
                <a:schemeClr val="bg1"/>
              </a:solidFill>
            </a:endParaRPr>
          </a:p>
          <a:p>
            <a:pPr marL="285750" indent="-285750">
              <a:buFont typeface="Wingdings" panose="05000000000000000000" pitchFamily="2" charset="2"/>
              <a:buChar char="v"/>
            </a:pPr>
            <a:r>
              <a:rPr lang="en-US" dirty="0">
                <a:solidFill>
                  <a:schemeClr val="bg1"/>
                </a:solidFill>
              </a:rPr>
              <a:t>Interactive Map Visualization: Create an interactive map visualization tool displaying the identified energy production zones across the region</a:t>
            </a:r>
            <a:r>
              <a:rPr lang="en-US" dirty="0" smtClean="0">
                <a:solidFill>
                  <a:schemeClr val="bg1"/>
                </a:solidFill>
              </a:rPr>
              <a:t>.</a:t>
            </a:r>
          </a:p>
          <a:p>
            <a:pPr marL="285750" indent="-285750">
              <a:buFont typeface="Wingdings" panose="05000000000000000000" pitchFamily="2" charset="2"/>
              <a:buChar char="v"/>
            </a:pPr>
            <a:endParaRPr lang="en-US" dirty="0">
              <a:solidFill>
                <a:schemeClr val="bg1"/>
              </a:solidFill>
            </a:endParaRPr>
          </a:p>
          <a:p>
            <a:pPr marL="285750" indent="-285750">
              <a:buFont typeface="Wingdings" panose="05000000000000000000" pitchFamily="2" charset="2"/>
              <a:buChar char="v"/>
            </a:pPr>
            <a:r>
              <a:rPr lang="en-US" dirty="0">
                <a:solidFill>
                  <a:schemeClr val="bg1"/>
                </a:solidFill>
              </a:rPr>
              <a:t>Project Report: Document the methodology, findings, and recommendations for utilizing the identified zones for future projects.</a:t>
            </a:r>
          </a:p>
          <a:p>
            <a:endParaRPr lang="en-IN" dirty="0">
              <a:solidFill>
                <a:schemeClr val="bg1"/>
              </a:solidFill>
            </a:endParaRPr>
          </a:p>
        </p:txBody>
      </p:sp>
    </p:spTree>
    <p:extLst>
      <p:ext uri="{BB962C8B-B14F-4D97-AF65-F5344CB8AC3E}">
        <p14:creationId xmlns:p14="http://schemas.microsoft.com/office/powerpoint/2010/main" val="31862529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5</a:t>
            </a:fld>
            <a:endParaRPr lang="ru-RU" dirty="0"/>
          </a:p>
        </p:txBody>
      </p:sp>
      <p:sp>
        <p:nvSpPr>
          <p:cNvPr id="3" name="TextBox 2"/>
          <p:cNvSpPr txBox="1"/>
          <p:nvPr/>
        </p:nvSpPr>
        <p:spPr>
          <a:xfrm>
            <a:off x="4106173" y="224287"/>
            <a:ext cx="3950898" cy="707886"/>
          </a:xfrm>
          <a:prstGeom prst="rect">
            <a:avLst/>
          </a:prstGeom>
          <a:noFill/>
        </p:spPr>
        <p:txBody>
          <a:bodyPr wrap="square" rtlCol="0">
            <a:spAutoFit/>
          </a:bodyPr>
          <a:lstStyle/>
          <a:p>
            <a:r>
              <a:rPr lang="en-US" sz="4000" u="sng" dirty="0">
                <a:solidFill>
                  <a:schemeClr val="bg1"/>
                </a:solidFill>
              </a:rPr>
              <a:t>Data </a:t>
            </a:r>
            <a:r>
              <a:rPr lang="en-US" sz="4000" u="sng" dirty="0" smtClean="0">
                <a:solidFill>
                  <a:schemeClr val="bg1"/>
                </a:solidFill>
              </a:rPr>
              <a:t>Overview</a:t>
            </a:r>
            <a:endParaRPr lang="en-US" sz="4000" u="sng" dirty="0">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03056" y="1424498"/>
            <a:ext cx="4593760" cy="426779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129395" y="1101332"/>
            <a:ext cx="6961517" cy="646331"/>
          </a:xfrm>
          <a:prstGeom prst="rect">
            <a:avLst/>
          </a:prstGeom>
          <a:noFill/>
        </p:spPr>
        <p:txBody>
          <a:bodyPr wrap="square" rtlCol="0">
            <a:spAutoFit/>
          </a:bodyPr>
          <a:lstStyle/>
          <a:p>
            <a:pPr algn="ctr"/>
            <a:r>
              <a:rPr lang="en-IN" dirty="0" smtClean="0">
                <a:solidFill>
                  <a:schemeClr val="bg1"/>
                </a:solidFill>
              </a:rPr>
              <a:t>The data set includes categorical , numerical features , geographical information , ID , etc.</a:t>
            </a:r>
            <a:endParaRPr lang="en-IN" dirty="0">
              <a:solidFill>
                <a:schemeClr val="bg1"/>
              </a:solidFill>
            </a:endParaRPr>
          </a:p>
        </p:txBody>
      </p:sp>
      <p:sp>
        <p:nvSpPr>
          <p:cNvPr id="6" name="TextBox 5"/>
          <p:cNvSpPr txBox="1"/>
          <p:nvPr/>
        </p:nvSpPr>
        <p:spPr>
          <a:xfrm>
            <a:off x="414065" y="3024207"/>
            <a:ext cx="3105512" cy="1200329"/>
          </a:xfrm>
          <a:prstGeom prst="rect">
            <a:avLst/>
          </a:prstGeom>
          <a:noFill/>
        </p:spPr>
        <p:txBody>
          <a:bodyPr wrap="square" rtlCol="0">
            <a:spAutoFit/>
          </a:bodyPr>
          <a:lstStyle/>
          <a:p>
            <a:pPr algn="ctr"/>
            <a:r>
              <a:rPr lang="en-IN" u="sng" dirty="0" smtClean="0">
                <a:solidFill>
                  <a:schemeClr val="bg1"/>
                </a:solidFill>
              </a:rPr>
              <a:t>Dataset Dimensions</a:t>
            </a:r>
          </a:p>
          <a:p>
            <a:pPr algn="ctr"/>
            <a:endParaRPr lang="en-IN" u="sng" dirty="0" smtClean="0">
              <a:solidFill>
                <a:schemeClr val="bg1"/>
              </a:solidFill>
            </a:endParaRPr>
          </a:p>
          <a:p>
            <a:pPr marL="285750" indent="-285750">
              <a:buFont typeface="Arial" panose="020B0604020202020204" pitchFamily="34" charset="0"/>
              <a:buChar char="•"/>
            </a:pPr>
            <a:r>
              <a:rPr lang="en-IN" dirty="0" smtClean="0">
                <a:solidFill>
                  <a:schemeClr val="bg1"/>
                </a:solidFill>
              </a:rPr>
              <a:t>Number of rows : 218115</a:t>
            </a:r>
          </a:p>
          <a:p>
            <a:pPr marL="285750" indent="-285750">
              <a:buFont typeface="Arial" panose="020B0604020202020204" pitchFamily="34" charset="0"/>
              <a:buChar char="•"/>
            </a:pPr>
            <a:r>
              <a:rPr lang="en-IN" dirty="0" smtClean="0">
                <a:solidFill>
                  <a:schemeClr val="bg1"/>
                </a:solidFill>
              </a:rPr>
              <a:t>Number of columns : 18</a:t>
            </a:r>
            <a:endParaRPr lang="en-IN" dirty="0">
              <a:solidFill>
                <a:schemeClr val="bg1"/>
              </a:solidFill>
            </a:endParaRPr>
          </a:p>
        </p:txBody>
      </p:sp>
      <p:sp>
        <p:nvSpPr>
          <p:cNvPr id="7" name="TextBox 6"/>
          <p:cNvSpPr txBox="1"/>
          <p:nvPr/>
        </p:nvSpPr>
        <p:spPr>
          <a:xfrm>
            <a:off x="4106173" y="3024207"/>
            <a:ext cx="2191109" cy="1200329"/>
          </a:xfrm>
          <a:prstGeom prst="rect">
            <a:avLst/>
          </a:prstGeom>
          <a:noFill/>
        </p:spPr>
        <p:txBody>
          <a:bodyPr wrap="square" rtlCol="0">
            <a:spAutoFit/>
          </a:bodyPr>
          <a:lstStyle/>
          <a:p>
            <a:pPr algn="ctr"/>
            <a:r>
              <a:rPr lang="en-IN" u="sng" dirty="0" smtClean="0">
                <a:solidFill>
                  <a:schemeClr val="bg1"/>
                </a:solidFill>
              </a:rPr>
              <a:t>Challenges</a:t>
            </a:r>
          </a:p>
          <a:p>
            <a:pPr marL="285750" indent="-285750">
              <a:buFont typeface="Arial" panose="020B0604020202020204" pitchFamily="34" charset="0"/>
              <a:buChar char="•"/>
            </a:pPr>
            <a:r>
              <a:rPr lang="en-IN" dirty="0" smtClean="0">
                <a:solidFill>
                  <a:schemeClr val="bg1"/>
                </a:solidFill>
              </a:rPr>
              <a:t>Missing Values</a:t>
            </a:r>
          </a:p>
          <a:p>
            <a:pPr marL="285750" indent="-285750">
              <a:buFont typeface="Arial" panose="020B0604020202020204" pitchFamily="34" charset="0"/>
              <a:buChar char="•"/>
            </a:pPr>
            <a:r>
              <a:rPr lang="en-IN" dirty="0" smtClean="0">
                <a:solidFill>
                  <a:schemeClr val="bg1"/>
                </a:solidFill>
              </a:rPr>
              <a:t>Data-types</a:t>
            </a:r>
          </a:p>
          <a:p>
            <a:pPr marL="285750" indent="-285750">
              <a:buFont typeface="Arial" panose="020B0604020202020204" pitchFamily="34" charset="0"/>
              <a:buChar char="•"/>
            </a:pPr>
            <a:r>
              <a:rPr lang="en-IN" dirty="0" smtClean="0">
                <a:solidFill>
                  <a:schemeClr val="bg1"/>
                </a:solidFill>
              </a:rPr>
              <a:t>Outliers</a:t>
            </a:r>
            <a:endParaRPr lang="en-IN" dirty="0">
              <a:solidFill>
                <a:schemeClr val="bg1"/>
              </a:solidFill>
            </a:endParaRPr>
          </a:p>
        </p:txBody>
      </p:sp>
    </p:spTree>
    <p:extLst>
      <p:ext uri="{BB962C8B-B14F-4D97-AF65-F5344CB8AC3E}">
        <p14:creationId xmlns:p14="http://schemas.microsoft.com/office/powerpoint/2010/main" val="2573929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6</a:t>
            </a:fld>
            <a:endParaRPr lang="ru-RU" dirty="0"/>
          </a:p>
        </p:txBody>
      </p:sp>
      <p:sp>
        <p:nvSpPr>
          <p:cNvPr id="3" name="TextBox 2"/>
          <p:cNvSpPr txBox="1"/>
          <p:nvPr/>
        </p:nvSpPr>
        <p:spPr>
          <a:xfrm>
            <a:off x="2820837" y="241540"/>
            <a:ext cx="6021237" cy="707886"/>
          </a:xfrm>
          <a:prstGeom prst="rect">
            <a:avLst/>
          </a:prstGeom>
          <a:noFill/>
        </p:spPr>
        <p:txBody>
          <a:bodyPr wrap="square" rtlCol="0">
            <a:spAutoFit/>
          </a:bodyPr>
          <a:lstStyle/>
          <a:p>
            <a:pPr algn="ctr"/>
            <a:r>
              <a:rPr lang="en-IN" sz="4000" u="sng" dirty="0" smtClean="0">
                <a:solidFill>
                  <a:schemeClr val="bg1"/>
                </a:solidFill>
              </a:rPr>
              <a:t>Data Pre-processing</a:t>
            </a:r>
            <a:endParaRPr lang="en-IN" sz="4000" u="sng" dirty="0">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60359" y="1584274"/>
            <a:ext cx="4820323" cy="41725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819509" y="1863306"/>
            <a:ext cx="5477596" cy="3477875"/>
          </a:xfrm>
          <a:prstGeom prst="rect">
            <a:avLst/>
          </a:prstGeom>
          <a:noFill/>
        </p:spPr>
        <p:txBody>
          <a:bodyPr wrap="square" rtlCol="0">
            <a:spAutoFit/>
          </a:bodyPr>
          <a:lstStyle/>
          <a:p>
            <a:pPr marL="285750" indent="-285750">
              <a:buFont typeface="Arial" panose="020B0604020202020204" pitchFamily="34" charset="0"/>
              <a:buChar char="•"/>
            </a:pPr>
            <a:r>
              <a:rPr lang="en-IN" sz="2000" u="sng" dirty="0" smtClean="0">
                <a:solidFill>
                  <a:schemeClr val="bg1"/>
                </a:solidFill>
              </a:rPr>
              <a:t>Identifying missing values </a:t>
            </a:r>
            <a:r>
              <a:rPr lang="en-IN" sz="2000" dirty="0" smtClean="0">
                <a:solidFill>
                  <a:schemeClr val="bg1"/>
                </a:solidFill>
              </a:rPr>
              <a:t>: Used  </a:t>
            </a:r>
            <a:r>
              <a:rPr lang="en-IN" sz="2000" dirty="0" smtClean="0">
                <a:solidFill>
                  <a:schemeClr val="bg1"/>
                </a:solidFill>
              </a:rPr>
              <a:t>df.isnull</a:t>
            </a:r>
            <a:r>
              <a:rPr lang="en-IN" sz="2000" dirty="0" smtClean="0">
                <a:solidFill>
                  <a:schemeClr val="bg1"/>
                </a:solidFill>
              </a:rPr>
              <a:t>().sum() to check for missing data in       each column.</a:t>
            </a:r>
          </a:p>
          <a:p>
            <a:pPr marL="285750" indent="-285750">
              <a:buFont typeface="Arial" panose="020B0604020202020204" pitchFamily="34" charset="0"/>
              <a:buChar char="•"/>
            </a:pPr>
            <a:endParaRPr lang="en-IN" sz="2000" dirty="0">
              <a:solidFill>
                <a:schemeClr val="bg1"/>
              </a:solidFill>
            </a:endParaRPr>
          </a:p>
          <a:p>
            <a:pPr marL="285750" indent="-285750">
              <a:buFont typeface="Arial" panose="020B0604020202020204" pitchFamily="34" charset="0"/>
              <a:buChar char="•"/>
            </a:pPr>
            <a:r>
              <a:rPr lang="en-IN" sz="2000" u="sng" dirty="0" smtClean="0">
                <a:solidFill>
                  <a:schemeClr val="bg1"/>
                </a:solidFill>
              </a:rPr>
              <a:t>High missing values </a:t>
            </a:r>
            <a:r>
              <a:rPr lang="en-IN" sz="2000" dirty="0" smtClean="0">
                <a:solidFill>
                  <a:schemeClr val="bg1"/>
                </a:solidFill>
              </a:rPr>
              <a:t>: Division , Substation , Energy Storage system size(</a:t>
            </a:r>
            <a:r>
              <a:rPr lang="en-IN" sz="2000" dirty="0" smtClean="0">
                <a:solidFill>
                  <a:schemeClr val="bg1"/>
                </a:solidFill>
              </a:rPr>
              <a:t>kwac</a:t>
            </a:r>
            <a:r>
              <a:rPr lang="en-IN" sz="2000" dirty="0" smtClean="0">
                <a:solidFill>
                  <a:schemeClr val="bg1"/>
                </a:solidFill>
              </a:rPr>
              <a:t>).</a:t>
            </a:r>
          </a:p>
          <a:p>
            <a:pPr marL="285750" indent="-285750">
              <a:buFont typeface="Arial" panose="020B0604020202020204" pitchFamily="34" charset="0"/>
              <a:buChar char="•"/>
            </a:pPr>
            <a:endParaRPr lang="en-IN" sz="2000" dirty="0">
              <a:solidFill>
                <a:schemeClr val="bg1"/>
              </a:solidFill>
            </a:endParaRPr>
          </a:p>
          <a:p>
            <a:pPr marL="285750" indent="-285750">
              <a:buFont typeface="Arial" panose="020B0604020202020204" pitchFamily="34" charset="0"/>
              <a:buChar char="•"/>
            </a:pPr>
            <a:r>
              <a:rPr lang="en-IN" sz="2000" u="sng" dirty="0" smtClean="0">
                <a:solidFill>
                  <a:schemeClr val="bg1"/>
                </a:solidFill>
              </a:rPr>
              <a:t>Moderate missing values </a:t>
            </a:r>
            <a:r>
              <a:rPr lang="en-IN" sz="2000" dirty="0" smtClean="0">
                <a:solidFill>
                  <a:schemeClr val="bg1"/>
                </a:solidFill>
              </a:rPr>
              <a:t>: Developer.</a:t>
            </a:r>
          </a:p>
          <a:p>
            <a:pPr marL="285750" indent="-285750">
              <a:buFont typeface="Arial" panose="020B0604020202020204" pitchFamily="34" charset="0"/>
              <a:buChar char="•"/>
            </a:pPr>
            <a:endParaRPr lang="en-IN" sz="2000" dirty="0">
              <a:solidFill>
                <a:schemeClr val="bg1"/>
              </a:solidFill>
            </a:endParaRPr>
          </a:p>
          <a:p>
            <a:pPr marL="285750" indent="-285750">
              <a:buFont typeface="Arial" panose="020B0604020202020204" pitchFamily="34" charset="0"/>
              <a:buChar char="•"/>
            </a:pPr>
            <a:r>
              <a:rPr lang="en-IN" sz="2000" u="sng" dirty="0" smtClean="0">
                <a:solidFill>
                  <a:schemeClr val="bg1"/>
                </a:solidFill>
              </a:rPr>
              <a:t>Minimal missing values </a:t>
            </a:r>
            <a:r>
              <a:rPr lang="en-IN" sz="2000" dirty="0" smtClean="0">
                <a:solidFill>
                  <a:schemeClr val="bg1"/>
                </a:solidFill>
              </a:rPr>
              <a:t>: Project ID , City/Town, zip ,Metering Method , Circuit ID.</a:t>
            </a:r>
          </a:p>
        </p:txBody>
      </p:sp>
      <p:sp>
        <p:nvSpPr>
          <p:cNvPr id="6" name="Freeform 5"/>
          <p:cNvSpPr/>
          <p:nvPr/>
        </p:nvSpPr>
        <p:spPr>
          <a:xfrm>
            <a:off x="2527540" y="1362870"/>
            <a:ext cx="5857860" cy="1095658"/>
          </a:xfrm>
          <a:custGeom>
            <a:avLst/>
            <a:gdLst>
              <a:gd name="connsiteX0" fmla="*/ 0 w 5857860"/>
              <a:gd name="connsiteY0" fmla="*/ 1095658 h 1095658"/>
              <a:gd name="connsiteX1" fmla="*/ 5331124 w 5857860"/>
              <a:gd name="connsiteY1" fmla="*/ 34609 h 1095658"/>
              <a:gd name="connsiteX2" fmla="*/ 4477109 w 5857860"/>
              <a:gd name="connsiteY2" fmla="*/ 104 h 1095658"/>
            </a:gdLst>
            <a:ahLst/>
            <a:cxnLst>
              <a:cxn ang="0">
                <a:pos x="connsiteX0" y="connsiteY0"/>
              </a:cxn>
              <a:cxn ang="0">
                <a:pos x="connsiteX1" y="connsiteY1"/>
              </a:cxn>
              <a:cxn ang="0">
                <a:pos x="connsiteX2" y="connsiteY2"/>
              </a:cxn>
            </a:cxnLst>
            <a:rect l="l" t="t" r="r" b="b"/>
            <a:pathLst>
              <a:path w="5857860" h="1095658">
                <a:moveTo>
                  <a:pt x="0" y="1095658"/>
                </a:moveTo>
                <a:lnTo>
                  <a:pt x="5331124" y="34609"/>
                </a:lnTo>
                <a:cubicBezTo>
                  <a:pt x="6077309" y="-147983"/>
                  <a:pt x="6222520" y="474557"/>
                  <a:pt x="4477109" y="104"/>
                </a:cubicBezTo>
              </a:path>
            </a:pathLst>
          </a:custGeom>
          <a:noFill/>
          <a:ln w="12700" cap="flat">
            <a:noFill/>
            <a:prstDash val="solid"/>
            <a:miter/>
          </a:ln>
        </p:spPr>
        <p:txBody>
          <a:bodyPr rtlCol="0" anchor="ctr"/>
          <a:lstStyle/>
          <a:p>
            <a:pPr algn="ctr"/>
            <a:endParaRPr lang="en-IN" dirty="0"/>
          </a:p>
        </p:txBody>
      </p:sp>
    </p:spTree>
    <p:extLst>
      <p:ext uri="{BB962C8B-B14F-4D97-AF65-F5344CB8AC3E}">
        <p14:creationId xmlns:p14="http://schemas.microsoft.com/office/powerpoint/2010/main" val="35269238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7</a:t>
            </a:fld>
            <a:endParaRPr lang="ru-RU" dirty="0"/>
          </a:p>
        </p:txBody>
      </p:sp>
      <p:sp>
        <p:nvSpPr>
          <p:cNvPr id="3" name="TextBox 2"/>
          <p:cNvSpPr txBox="1"/>
          <p:nvPr/>
        </p:nvSpPr>
        <p:spPr>
          <a:xfrm>
            <a:off x="3470545" y="52547"/>
            <a:ext cx="5354425" cy="707886"/>
          </a:xfrm>
          <a:prstGeom prst="rect">
            <a:avLst/>
          </a:prstGeom>
          <a:noFill/>
        </p:spPr>
        <p:txBody>
          <a:bodyPr wrap="square" rtlCol="0">
            <a:spAutoFit/>
          </a:bodyPr>
          <a:lstStyle/>
          <a:p>
            <a:pPr algn="ctr"/>
            <a:r>
              <a:rPr lang="en-IN" sz="4000" u="sng" dirty="0" smtClean="0">
                <a:solidFill>
                  <a:schemeClr val="bg1"/>
                </a:solidFill>
              </a:rPr>
              <a:t>Data Pre-processing</a:t>
            </a:r>
            <a:endParaRPr lang="en-IN" sz="4000" u="sng" dirty="0">
              <a:solidFill>
                <a:schemeClr val="bg1"/>
              </a:solidFill>
            </a:endParaRPr>
          </a:p>
        </p:txBody>
      </p:sp>
      <p:sp>
        <p:nvSpPr>
          <p:cNvPr id="4" name="TextBox 3"/>
          <p:cNvSpPr txBox="1"/>
          <p:nvPr/>
        </p:nvSpPr>
        <p:spPr>
          <a:xfrm>
            <a:off x="0" y="807537"/>
            <a:ext cx="2696066" cy="369332"/>
          </a:xfrm>
          <a:prstGeom prst="rect">
            <a:avLst/>
          </a:prstGeom>
          <a:noFill/>
        </p:spPr>
        <p:txBody>
          <a:bodyPr wrap="square" rtlCol="0">
            <a:spAutoFit/>
          </a:bodyPr>
          <a:lstStyle/>
          <a:p>
            <a:r>
              <a:rPr lang="en-IN" u="sng" dirty="0" smtClean="0">
                <a:solidFill>
                  <a:schemeClr val="bg1"/>
                </a:solidFill>
              </a:rPr>
              <a:t> </a:t>
            </a:r>
            <a:endParaRPr lang="en-IN" u="sng" dirty="0">
              <a:solidFill>
                <a:schemeClr val="bg1"/>
              </a:solidFill>
            </a:endParaRPr>
          </a:p>
        </p:txBody>
      </p:sp>
      <p:sp>
        <p:nvSpPr>
          <p:cNvPr id="5" name="TextBox 4"/>
          <p:cNvSpPr txBox="1"/>
          <p:nvPr/>
        </p:nvSpPr>
        <p:spPr>
          <a:xfrm>
            <a:off x="417235" y="992203"/>
            <a:ext cx="11340567" cy="1477328"/>
          </a:xfrm>
          <a:prstGeom prst="rect">
            <a:avLst/>
          </a:prstGeom>
          <a:noFill/>
        </p:spPr>
        <p:txBody>
          <a:bodyPr wrap="square" rtlCol="0">
            <a:spAutoFit/>
          </a:bodyPr>
          <a:lstStyle/>
          <a:p>
            <a:pPr marL="285750" indent="-285750">
              <a:buFont typeface="Arial" panose="020B0604020202020204" pitchFamily="34" charset="0"/>
              <a:buChar char="•"/>
            </a:pPr>
            <a:r>
              <a:rPr lang="en-IN" u="sng" dirty="0">
                <a:solidFill>
                  <a:schemeClr val="bg1"/>
                </a:solidFill>
              </a:rPr>
              <a:t>High missing values </a:t>
            </a:r>
            <a:r>
              <a:rPr lang="en-IN" dirty="0">
                <a:solidFill>
                  <a:schemeClr val="bg1"/>
                </a:solidFill>
              </a:rPr>
              <a:t>: </a:t>
            </a:r>
            <a:r>
              <a:rPr lang="en-IN" dirty="0" smtClean="0">
                <a:solidFill>
                  <a:schemeClr val="bg1"/>
                </a:solidFill>
              </a:rPr>
              <a:t> Division and  Substation consist around 40% missing values. By using</a:t>
            </a:r>
          </a:p>
          <a:p>
            <a:r>
              <a:rPr lang="en-IN" dirty="0" smtClean="0">
                <a:solidFill>
                  <a:schemeClr val="bg1"/>
                </a:solidFill>
              </a:rPr>
              <a:t>                                        </a:t>
            </a:r>
            <a:r>
              <a:rPr lang="en-IN" dirty="0" smtClean="0">
                <a:solidFill>
                  <a:schemeClr val="bg1"/>
                </a:solidFill>
              </a:rPr>
              <a:t>df.drop</a:t>
            </a:r>
            <a:r>
              <a:rPr lang="en-IN" dirty="0">
                <a:solidFill>
                  <a:schemeClr val="bg1"/>
                </a:solidFill>
              </a:rPr>
              <a:t>([</a:t>
            </a:r>
            <a:r>
              <a:rPr lang="en-IN" dirty="0" smtClean="0">
                <a:solidFill>
                  <a:schemeClr val="bg1"/>
                </a:solidFill>
              </a:rPr>
              <a:t>'Division', 'Substation'],</a:t>
            </a:r>
            <a:r>
              <a:rPr lang="en-IN" dirty="0">
                <a:solidFill>
                  <a:schemeClr val="bg1"/>
                </a:solidFill>
              </a:rPr>
              <a:t>axis=1</a:t>
            </a:r>
            <a:r>
              <a:rPr lang="en-IN" dirty="0" smtClean="0">
                <a:solidFill>
                  <a:schemeClr val="bg1"/>
                </a:solidFill>
              </a:rPr>
              <a:t>) I dropped columns.</a:t>
            </a:r>
          </a:p>
          <a:p>
            <a:endParaRPr lang="en-IN" dirty="0">
              <a:solidFill>
                <a:schemeClr val="bg1"/>
              </a:solidFill>
            </a:endParaRPr>
          </a:p>
          <a:p>
            <a:endParaRPr lang="en-IN" dirty="0" smtClean="0">
              <a:solidFill>
                <a:schemeClr val="bg1"/>
              </a:solidFill>
            </a:endParaRPr>
          </a:p>
          <a:p>
            <a:r>
              <a:rPr lang="en-IN" dirty="0" smtClean="0">
                <a:solidFill>
                  <a:schemeClr val="bg1"/>
                </a:solidFill>
              </a:rPr>
              <a:t>    For Energy </a:t>
            </a:r>
            <a:r>
              <a:rPr lang="en-IN" dirty="0">
                <a:solidFill>
                  <a:schemeClr val="bg1"/>
                </a:solidFill>
              </a:rPr>
              <a:t>Storage system size(</a:t>
            </a:r>
            <a:r>
              <a:rPr lang="en-IN" dirty="0">
                <a:solidFill>
                  <a:schemeClr val="bg1"/>
                </a:solidFill>
              </a:rPr>
              <a:t>kwac</a:t>
            </a:r>
            <a:r>
              <a:rPr lang="en-IN" dirty="0" smtClean="0">
                <a:solidFill>
                  <a:schemeClr val="bg1"/>
                </a:solidFill>
              </a:rPr>
              <a:t>) I filled corresponding ‘PV system size (</a:t>
            </a:r>
            <a:r>
              <a:rPr lang="en-IN" dirty="0" smtClean="0">
                <a:solidFill>
                  <a:schemeClr val="bg1"/>
                </a:solidFill>
              </a:rPr>
              <a:t>kwac</a:t>
            </a:r>
            <a:r>
              <a:rPr lang="en-IN" dirty="0" smtClean="0">
                <a:solidFill>
                  <a:schemeClr val="bg1"/>
                </a:solidFill>
              </a:rPr>
              <a:t>)’ values. </a:t>
            </a:r>
            <a:endParaRPr lang="en-IN" dirty="0">
              <a:solidFill>
                <a:schemeClr val="bg1"/>
              </a:solidFill>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0448" y="2701300"/>
            <a:ext cx="8526065" cy="9921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p:cNvSpPr txBox="1"/>
          <p:nvPr/>
        </p:nvSpPr>
        <p:spPr>
          <a:xfrm>
            <a:off x="417235" y="4248046"/>
            <a:ext cx="4070096" cy="1754326"/>
          </a:xfrm>
          <a:prstGeom prst="rect">
            <a:avLst/>
          </a:prstGeom>
          <a:noFill/>
        </p:spPr>
        <p:txBody>
          <a:bodyPr wrap="square" rtlCol="0">
            <a:spAutoFit/>
          </a:bodyPr>
          <a:lstStyle/>
          <a:p>
            <a:pPr marL="285750" indent="-285750">
              <a:buFont typeface="Arial" panose="020B0604020202020204" pitchFamily="34" charset="0"/>
              <a:buChar char="•"/>
            </a:pPr>
            <a:r>
              <a:rPr lang="en-IN" u="sng" dirty="0">
                <a:solidFill>
                  <a:schemeClr val="bg1"/>
                </a:solidFill>
              </a:rPr>
              <a:t>Moderate missing values </a:t>
            </a:r>
            <a:r>
              <a:rPr lang="en-IN" dirty="0">
                <a:solidFill>
                  <a:schemeClr val="bg1"/>
                </a:solidFill>
              </a:rPr>
              <a:t>: </a:t>
            </a:r>
            <a:r>
              <a:rPr lang="en-IN" dirty="0" smtClean="0">
                <a:solidFill>
                  <a:schemeClr val="bg1"/>
                </a:solidFill>
              </a:rPr>
              <a:t>For Developer column I impute most frequent method for missing values and column contains E-mail id in some rows for </a:t>
            </a:r>
            <a:r>
              <a:rPr lang="en-IN" dirty="0">
                <a:solidFill>
                  <a:schemeClr val="bg1"/>
                </a:solidFill>
              </a:rPr>
              <a:t>identifying</a:t>
            </a:r>
            <a:r>
              <a:rPr lang="en-IN" dirty="0" smtClean="0">
                <a:solidFill>
                  <a:schemeClr val="bg1"/>
                </a:solidFill>
              </a:rPr>
              <a:t> those I used Boolean mask.</a:t>
            </a:r>
            <a:endParaRPr lang="en-IN"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6737" y="4093567"/>
            <a:ext cx="6792273" cy="23482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10" name="Straight Connector 9"/>
          <p:cNvCxnSpPr/>
          <p:nvPr/>
        </p:nvCxnSpPr>
        <p:spPr>
          <a:xfrm>
            <a:off x="0" y="4093567"/>
            <a:ext cx="121920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85689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8</a:t>
            </a:fld>
            <a:endParaRPr lang="ru-RU" dirty="0"/>
          </a:p>
        </p:txBody>
      </p:sp>
      <p:sp>
        <p:nvSpPr>
          <p:cNvPr id="3" name="TextBox 2"/>
          <p:cNvSpPr txBox="1"/>
          <p:nvPr/>
        </p:nvSpPr>
        <p:spPr>
          <a:xfrm>
            <a:off x="3071002" y="227019"/>
            <a:ext cx="5443268" cy="984885"/>
          </a:xfrm>
          <a:prstGeom prst="rect">
            <a:avLst/>
          </a:prstGeom>
          <a:noFill/>
        </p:spPr>
        <p:txBody>
          <a:bodyPr wrap="square" rtlCol="0">
            <a:spAutoFit/>
          </a:bodyPr>
          <a:lstStyle/>
          <a:p>
            <a:pPr algn="ctr"/>
            <a:r>
              <a:rPr lang="en-IN" sz="4000" u="sng" dirty="0">
                <a:solidFill>
                  <a:schemeClr val="bg1"/>
                </a:solidFill>
              </a:rPr>
              <a:t>Data Pre-processing</a:t>
            </a:r>
          </a:p>
          <a:p>
            <a:pPr algn="ctr"/>
            <a:endParaRPr lang="en-IN" dirty="0"/>
          </a:p>
        </p:txBody>
      </p:sp>
      <p:sp>
        <p:nvSpPr>
          <p:cNvPr id="4" name="TextBox 3"/>
          <p:cNvSpPr txBox="1"/>
          <p:nvPr/>
        </p:nvSpPr>
        <p:spPr>
          <a:xfrm>
            <a:off x="1078301" y="1669948"/>
            <a:ext cx="9721969" cy="1754326"/>
          </a:xfrm>
          <a:prstGeom prst="rect">
            <a:avLst/>
          </a:prstGeom>
          <a:noFill/>
        </p:spPr>
        <p:txBody>
          <a:bodyPr wrap="square" rtlCol="0">
            <a:spAutoFit/>
          </a:bodyPr>
          <a:lstStyle/>
          <a:p>
            <a:r>
              <a:rPr lang="en-IN" u="sng" dirty="0">
                <a:solidFill>
                  <a:schemeClr val="bg1"/>
                </a:solidFill>
              </a:rPr>
              <a:t>Minimal missing values </a:t>
            </a:r>
            <a:r>
              <a:rPr lang="en-IN" dirty="0">
                <a:solidFill>
                  <a:schemeClr val="bg1"/>
                </a:solidFill>
              </a:rPr>
              <a:t>: </a:t>
            </a:r>
            <a:r>
              <a:rPr lang="en-IN" dirty="0" smtClean="0">
                <a:solidFill>
                  <a:schemeClr val="bg1"/>
                </a:solidFill>
              </a:rPr>
              <a:t>For Project </a:t>
            </a:r>
            <a:r>
              <a:rPr lang="en-IN" dirty="0">
                <a:solidFill>
                  <a:schemeClr val="bg1"/>
                </a:solidFill>
              </a:rPr>
              <a:t>ID , City/Town, zip </a:t>
            </a:r>
            <a:r>
              <a:rPr lang="en-IN" dirty="0" smtClean="0">
                <a:solidFill>
                  <a:schemeClr val="bg1"/>
                </a:solidFill>
              </a:rPr>
              <a:t>and </a:t>
            </a:r>
            <a:r>
              <a:rPr lang="en-IN" dirty="0">
                <a:solidFill>
                  <a:schemeClr val="bg1"/>
                </a:solidFill>
              </a:rPr>
              <a:t>Circuit </a:t>
            </a:r>
            <a:r>
              <a:rPr lang="en-IN" dirty="0" smtClean="0">
                <a:solidFill>
                  <a:schemeClr val="bg1"/>
                </a:solidFill>
              </a:rPr>
              <a:t>ID I used drop method                            </a:t>
            </a:r>
            <a:r>
              <a:rPr lang="en-IN" dirty="0" smtClean="0">
                <a:solidFill>
                  <a:schemeClr val="bg1"/>
                </a:solidFill>
              </a:rPr>
              <a:t>df.drop</a:t>
            </a:r>
            <a:r>
              <a:rPr lang="en-IN" dirty="0">
                <a:solidFill>
                  <a:schemeClr val="bg1"/>
                </a:solidFill>
              </a:rPr>
              <a:t>(</a:t>
            </a:r>
            <a:r>
              <a:rPr lang="en-IN" dirty="0" smtClean="0">
                <a:solidFill>
                  <a:schemeClr val="bg1"/>
                </a:solidFill>
              </a:rPr>
              <a:t>[‘Project ID’ </a:t>
            </a:r>
            <a:r>
              <a:rPr lang="en-IN" dirty="0">
                <a:solidFill>
                  <a:schemeClr val="bg1"/>
                </a:solidFill>
              </a:rPr>
              <a:t>, </a:t>
            </a:r>
            <a:r>
              <a:rPr lang="en-IN" dirty="0" smtClean="0">
                <a:solidFill>
                  <a:schemeClr val="bg1"/>
                </a:solidFill>
              </a:rPr>
              <a:t>‘City/Town’, ‘zip’ , ‘Circuit ID’ ],axis =1).</a:t>
            </a:r>
          </a:p>
          <a:p>
            <a:endParaRPr lang="en-IN" dirty="0">
              <a:solidFill>
                <a:schemeClr val="bg1"/>
              </a:solidFill>
            </a:endParaRPr>
          </a:p>
          <a:p>
            <a:endParaRPr lang="en-IN" dirty="0" smtClean="0">
              <a:solidFill>
                <a:schemeClr val="bg1"/>
              </a:solidFill>
            </a:endParaRPr>
          </a:p>
          <a:p>
            <a:r>
              <a:rPr lang="en-IN" dirty="0" smtClean="0">
                <a:solidFill>
                  <a:schemeClr val="bg1"/>
                </a:solidFill>
              </a:rPr>
              <a:t>For metring method I impute most frequent value from “Metering Method”</a:t>
            </a:r>
            <a:endParaRPr lang="en-IN" dirty="0">
              <a:solidFill>
                <a:schemeClr val="bg1"/>
              </a:solidFill>
            </a:endParaRPr>
          </a:p>
          <a:p>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1657" y="3882318"/>
            <a:ext cx="7401958" cy="154326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1952440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9</a:t>
            </a:fld>
            <a:endParaRPr lang="ru-RU" dirty="0"/>
          </a:p>
        </p:txBody>
      </p:sp>
      <p:sp>
        <p:nvSpPr>
          <p:cNvPr id="4" name="TextBox 3"/>
          <p:cNvSpPr txBox="1"/>
          <p:nvPr/>
        </p:nvSpPr>
        <p:spPr>
          <a:xfrm>
            <a:off x="3510951" y="146649"/>
            <a:ext cx="4727275" cy="1200329"/>
          </a:xfrm>
          <a:prstGeom prst="rect">
            <a:avLst/>
          </a:prstGeom>
          <a:noFill/>
        </p:spPr>
        <p:txBody>
          <a:bodyPr wrap="square" rtlCol="0">
            <a:spAutoFit/>
          </a:bodyPr>
          <a:lstStyle/>
          <a:p>
            <a:pPr algn="ctr"/>
            <a:r>
              <a:rPr lang="en-IN" sz="3600" u="sng" dirty="0">
                <a:solidFill>
                  <a:schemeClr val="bg1"/>
                </a:solidFill>
              </a:rPr>
              <a:t>Data Pre-processing</a:t>
            </a:r>
          </a:p>
          <a:p>
            <a:pPr algn="ctr"/>
            <a:endParaRPr lang="en-IN" dirty="0"/>
          </a:p>
          <a:p>
            <a:endParaRPr lang="en-IN"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30063"/>
          <a:stretch/>
        </p:blipFill>
        <p:spPr>
          <a:xfrm>
            <a:off x="5883214" y="1130061"/>
            <a:ext cx="6085935" cy="479628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a:off x="213504" y="803340"/>
            <a:ext cx="5324654" cy="923330"/>
          </a:xfrm>
          <a:prstGeom prst="rect">
            <a:avLst/>
          </a:prstGeom>
          <a:noFill/>
        </p:spPr>
        <p:txBody>
          <a:bodyPr wrap="square" rtlCol="0">
            <a:spAutoFit/>
          </a:bodyPr>
          <a:lstStyle/>
          <a:p>
            <a:r>
              <a:rPr lang="en-US" dirty="0">
                <a:solidFill>
                  <a:schemeClr val="bg1"/>
                </a:solidFill>
              </a:rPr>
              <a:t>The provided boxplot visualization represents the distribution of numerical variables related to solar energy production zones</a:t>
            </a:r>
            <a:endParaRPr lang="en-IN" dirty="0">
              <a:solidFill>
                <a:schemeClr val="bg1"/>
              </a:solidFill>
            </a:endParaRPr>
          </a:p>
        </p:txBody>
      </p:sp>
      <p:sp>
        <p:nvSpPr>
          <p:cNvPr id="8" name="Rectangle 1"/>
          <p:cNvSpPr>
            <a:spLocks noChangeArrowheads="1"/>
          </p:cNvSpPr>
          <p:nvPr/>
        </p:nvSpPr>
        <p:spPr bwMode="auto">
          <a:xfrm>
            <a:off x="106751" y="1838316"/>
            <a:ext cx="5538159" cy="5047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400" b="1" i="0" u="sng" strike="noStrike" cap="none" normalizeH="0" baseline="0" dirty="0" smtClean="0">
                <a:ln>
                  <a:noFill/>
                </a:ln>
                <a:solidFill>
                  <a:schemeClr val="bg1"/>
                </a:solidFill>
                <a:effectLst/>
                <a:latin typeface="Arial" panose="020B0604020202020204" pitchFamily="34" charset="0"/>
              </a:rPr>
              <a:t>Zip Code</a:t>
            </a:r>
            <a:r>
              <a:rPr lang="en-US" sz="1400" u="sng" dirty="0">
                <a:solidFill>
                  <a:schemeClr val="bg1"/>
                </a:solidFill>
                <a:latin typeface="Arial" panose="020B0604020202020204" pitchFamily="34" charset="0"/>
              </a:rPr>
              <a:t> </a:t>
            </a:r>
            <a:r>
              <a:rPr lang="en-US" sz="1400" dirty="0" smtClean="0">
                <a:solidFill>
                  <a:schemeClr val="bg1"/>
                </a:solidFill>
                <a:latin typeface="Arial" panose="020B0604020202020204" pitchFamily="34" charset="0"/>
              </a:rPr>
              <a:t>: </a:t>
            </a:r>
            <a:r>
              <a:rPr kumimoji="0" lang="en-US" sz="1400" b="0" i="0" u="none" strike="noStrike" cap="none" normalizeH="0" baseline="0" dirty="0" smtClean="0">
                <a:ln>
                  <a:noFill/>
                </a:ln>
                <a:solidFill>
                  <a:schemeClr val="bg1"/>
                </a:solidFill>
                <a:effectLst/>
                <a:latin typeface="Arial" panose="020B0604020202020204" pitchFamily="34" charset="0"/>
              </a:rPr>
              <a:t>The distribution of zip codes shows a wide range, indicating that the dataset includes solar energy projects from various locations.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4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400" b="1" i="0" u="sng" strike="noStrike" cap="none" normalizeH="0" baseline="0" dirty="0" smtClean="0">
                <a:ln>
                  <a:noFill/>
                </a:ln>
                <a:solidFill>
                  <a:schemeClr val="bg1"/>
                </a:solidFill>
                <a:effectLst/>
                <a:latin typeface="Arial" panose="020B0604020202020204" pitchFamily="34" charset="0"/>
              </a:rPr>
              <a:t>Estimated PV System Size (</a:t>
            </a:r>
            <a:r>
              <a:rPr kumimoji="0" lang="en-US" sz="1400" b="1" i="0" u="sng" strike="noStrike" cap="none" normalizeH="0" baseline="0" dirty="0" smtClean="0">
                <a:ln>
                  <a:noFill/>
                </a:ln>
                <a:solidFill>
                  <a:schemeClr val="bg1"/>
                </a:solidFill>
                <a:effectLst/>
                <a:latin typeface="Arial" panose="020B0604020202020204" pitchFamily="34" charset="0"/>
              </a:rPr>
              <a:t>kWdc</a:t>
            </a:r>
            <a:r>
              <a:rPr kumimoji="0" lang="en-US" sz="1400" b="1" i="0" u="sng" strike="noStrike" cap="none" normalizeH="0" baseline="0" dirty="0" smtClean="0">
                <a:ln>
                  <a:noFill/>
                </a:ln>
                <a:solidFill>
                  <a:schemeClr val="bg1"/>
                </a:solidFill>
                <a:effectLst/>
                <a:latin typeface="Arial" panose="020B0604020202020204" pitchFamily="34" charset="0"/>
              </a:rPr>
              <a:t>) &amp; PV System Size (</a:t>
            </a:r>
            <a:r>
              <a:rPr kumimoji="0" lang="en-US" sz="1400" b="1" i="0" u="sng" strike="noStrike" cap="none" normalizeH="0" baseline="0" dirty="0" smtClean="0">
                <a:ln>
                  <a:noFill/>
                </a:ln>
                <a:solidFill>
                  <a:schemeClr val="bg1"/>
                </a:solidFill>
                <a:effectLst/>
                <a:latin typeface="Arial" panose="020B0604020202020204" pitchFamily="34" charset="0"/>
              </a:rPr>
              <a:t>kWac</a:t>
            </a:r>
            <a:r>
              <a:rPr kumimoji="0" lang="en-US" sz="1400" b="1" i="0" u="sng" strike="noStrike" cap="none" normalizeH="0" baseline="0" dirty="0" smtClean="0">
                <a:ln>
                  <a:noFill/>
                </a:ln>
                <a:solidFill>
                  <a:schemeClr val="bg1"/>
                </a:solidFill>
                <a:effectLst/>
                <a:latin typeface="Arial" panose="020B0604020202020204" pitchFamily="34" charset="0"/>
              </a:rPr>
              <a:t>)</a:t>
            </a:r>
            <a:r>
              <a:rPr lang="en-US" sz="1400" u="sng" dirty="0">
                <a:solidFill>
                  <a:schemeClr val="bg1"/>
                </a:solidFill>
                <a:latin typeface="Arial" panose="020B0604020202020204" pitchFamily="34" charset="0"/>
              </a:rPr>
              <a:t> </a:t>
            </a:r>
            <a:r>
              <a:rPr lang="en-US" sz="1400" dirty="0" smtClean="0">
                <a:solidFill>
                  <a:schemeClr val="bg1"/>
                </a:solidFill>
                <a:latin typeface="Arial" panose="020B0604020202020204" pitchFamily="34" charset="0"/>
              </a:rPr>
              <a:t>: </a:t>
            </a:r>
            <a:r>
              <a:rPr kumimoji="0" lang="en-US" sz="1400" b="0" i="0" u="none" strike="noStrike" cap="none" normalizeH="0" baseline="0" dirty="0" smtClean="0">
                <a:ln>
                  <a:noFill/>
                </a:ln>
                <a:solidFill>
                  <a:schemeClr val="bg1"/>
                </a:solidFill>
                <a:effectLst/>
                <a:latin typeface="Arial" panose="020B0604020202020204" pitchFamily="34" charset="0"/>
              </a:rPr>
              <a:t>Both distributions show a large number of small-scale systems with a few </a:t>
            </a:r>
            <a:r>
              <a:rPr kumimoji="0" lang="en-US" sz="1400" b="1" i="0" u="none" strike="noStrike" cap="none" normalizeH="0" baseline="0" dirty="0" smtClean="0">
                <a:ln>
                  <a:noFill/>
                </a:ln>
                <a:solidFill>
                  <a:schemeClr val="bg1"/>
                </a:solidFill>
                <a:effectLst/>
                <a:latin typeface="Arial" panose="020B0604020202020204" pitchFamily="34" charset="0"/>
              </a:rPr>
              <a:t>extreme outliers</a:t>
            </a:r>
            <a:r>
              <a:rPr kumimoji="0" lang="en-US" sz="1400" b="0" i="0" u="none" strike="noStrike" cap="none" normalizeH="0" baseline="0" dirty="0" smtClean="0">
                <a:ln>
                  <a:noFill/>
                </a:ln>
                <a:solidFill>
                  <a:schemeClr val="bg1"/>
                </a:solidFill>
                <a:effectLst/>
                <a:latin typeface="Arial" panose="020B0604020202020204" pitchFamily="34" charset="0"/>
              </a:rPr>
              <a:t> at the upper end. This suggests that most solar projects are relatively small, while a few significantly larger installations exist.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4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400" b="1" i="0" u="sng" strike="noStrike" cap="none" normalizeH="0" baseline="0" dirty="0" smtClean="0">
                <a:ln>
                  <a:noFill/>
                </a:ln>
                <a:solidFill>
                  <a:schemeClr val="bg1"/>
                </a:solidFill>
                <a:effectLst/>
                <a:latin typeface="Arial" panose="020B0604020202020204" pitchFamily="34" charset="0"/>
              </a:rPr>
              <a:t>Estimated Annual PV Energy Production (kWh)</a:t>
            </a:r>
            <a:r>
              <a:rPr kumimoji="0" lang="en-US" sz="1400" b="1" i="0" u="sng" strike="noStrike" cap="none" normalizeH="0" dirty="0" smtClean="0">
                <a:ln>
                  <a:noFill/>
                </a:ln>
                <a:solidFill>
                  <a:schemeClr val="bg1"/>
                </a:solidFill>
                <a:effectLst/>
                <a:latin typeface="Arial" panose="020B0604020202020204" pitchFamily="34" charset="0"/>
              </a:rPr>
              <a:t> </a:t>
            </a:r>
            <a:r>
              <a:rPr kumimoji="0" lang="en-US" sz="1400" b="1" i="0" u="none" strike="noStrike" cap="none" normalizeH="0" dirty="0" smtClean="0">
                <a:ln>
                  <a:noFill/>
                </a:ln>
                <a:solidFill>
                  <a:schemeClr val="bg1"/>
                </a:solidFill>
                <a:effectLst/>
                <a:latin typeface="Arial" panose="020B0604020202020204" pitchFamily="34" charset="0"/>
              </a:rPr>
              <a:t>: </a:t>
            </a:r>
            <a:r>
              <a:rPr kumimoji="0" lang="en-US" sz="1400" b="0" i="0" u="none" strike="noStrike" cap="none" normalizeH="0" baseline="0" dirty="0" smtClean="0">
                <a:ln>
                  <a:noFill/>
                </a:ln>
                <a:solidFill>
                  <a:schemeClr val="bg1"/>
                </a:solidFill>
                <a:effectLst/>
                <a:latin typeface="Arial" panose="020B0604020202020204" pitchFamily="34" charset="0"/>
              </a:rPr>
              <a:t>Similar to system size, energy production is mostly concentrated at the lower end, with a few high-production solar projects appearing as outliers.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4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400" b="1" i="0" u="sng" strike="noStrike" cap="none" normalizeH="0" baseline="0" dirty="0" smtClean="0">
                <a:ln>
                  <a:noFill/>
                </a:ln>
                <a:solidFill>
                  <a:schemeClr val="bg1"/>
                </a:solidFill>
                <a:effectLst/>
                <a:latin typeface="Arial" panose="020B0604020202020204" pitchFamily="34" charset="0"/>
              </a:rPr>
              <a:t>Energy Storage System Size (</a:t>
            </a:r>
            <a:r>
              <a:rPr kumimoji="0" lang="en-US" sz="1400" b="1" i="0" u="sng" strike="noStrike" cap="none" normalizeH="0" baseline="0" dirty="0" smtClean="0">
                <a:ln>
                  <a:noFill/>
                </a:ln>
                <a:solidFill>
                  <a:schemeClr val="bg1"/>
                </a:solidFill>
                <a:effectLst/>
                <a:latin typeface="Arial" panose="020B0604020202020204" pitchFamily="34" charset="0"/>
              </a:rPr>
              <a:t>kWac</a:t>
            </a:r>
            <a:r>
              <a:rPr kumimoji="0" lang="en-US" sz="1400" b="1" i="0" u="sng" strike="noStrike" cap="none" normalizeH="0" baseline="0" dirty="0" smtClean="0">
                <a:ln>
                  <a:noFill/>
                </a:ln>
                <a:solidFill>
                  <a:schemeClr val="bg1"/>
                </a:solidFill>
                <a:effectLst/>
                <a:latin typeface="Arial" panose="020B0604020202020204" pitchFamily="34" charset="0"/>
              </a:rPr>
              <a:t>) </a:t>
            </a:r>
            <a:r>
              <a:rPr kumimoji="0" lang="en-US" sz="1400" b="1" i="0" u="sng" strike="noStrike" cap="none" normalizeH="0" dirty="0" smtClean="0">
                <a:ln>
                  <a:noFill/>
                </a:ln>
                <a:solidFill>
                  <a:schemeClr val="bg1"/>
                </a:solidFill>
                <a:effectLst/>
                <a:latin typeface="Arial" panose="020B0604020202020204" pitchFamily="34" charset="0"/>
              </a:rPr>
              <a:t> </a:t>
            </a:r>
            <a:r>
              <a:rPr kumimoji="0" lang="en-US" sz="1400" b="1" i="0" u="none" strike="noStrike" cap="none" normalizeH="0" dirty="0" smtClean="0">
                <a:ln>
                  <a:noFill/>
                </a:ln>
                <a:solidFill>
                  <a:schemeClr val="bg1"/>
                </a:solidFill>
                <a:effectLst/>
                <a:latin typeface="Arial" panose="020B0604020202020204" pitchFamily="34" charset="0"/>
              </a:rPr>
              <a:t>: </a:t>
            </a:r>
            <a:r>
              <a:rPr kumimoji="0" lang="en-US" sz="1400" b="0" i="0" u="none" strike="noStrike" cap="none" normalizeH="0" baseline="0" dirty="0" smtClean="0">
                <a:ln>
                  <a:noFill/>
                </a:ln>
                <a:solidFill>
                  <a:schemeClr val="bg1"/>
                </a:solidFill>
                <a:effectLst/>
                <a:latin typeface="Arial" panose="020B0604020202020204" pitchFamily="34" charset="0"/>
              </a:rPr>
              <a:t>The majority of energy storage systems have smaller capacities, with some large-scale installations appearing as outliers. This may indicate that storage adoption varies widely between projects.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sz="1400" b="0" i="0" u="none" strike="noStrike" cap="none" normalizeH="0" baseline="0" dirty="0" smtClean="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400" b="1" i="0" u="sng" strike="noStrike" cap="none" normalizeH="0" baseline="0" dirty="0" smtClean="0">
                <a:ln>
                  <a:noFill/>
                </a:ln>
                <a:solidFill>
                  <a:schemeClr val="bg1"/>
                </a:solidFill>
                <a:effectLst/>
                <a:latin typeface="Arial" panose="020B0604020202020204" pitchFamily="34" charset="0"/>
              </a:rPr>
              <a:t>Number of Projects</a:t>
            </a:r>
            <a:r>
              <a:rPr kumimoji="0" lang="en-US" sz="1400" b="1" i="0" u="none" strike="noStrike" cap="none" normalizeH="0" baseline="0" dirty="0" smtClean="0">
                <a:ln>
                  <a:noFill/>
                </a:ln>
                <a:solidFill>
                  <a:schemeClr val="bg1"/>
                </a:solidFill>
                <a:effectLst/>
                <a:latin typeface="Arial" panose="020B0604020202020204" pitchFamily="34" charset="0"/>
              </a:rPr>
              <a:t>:</a:t>
            </a:r>
            <a:r>
              <a:rPr kumimoji="0" lang="en-US" sz="1400" b="1" i="0" u="none" strike="noStrike" cap="none" normalizeH="0" dirty="0" smtClean="0">
                <a:ln>
                  <a:noFill/>
                </a:ln>
                <a:solidFill>
                  <a:schemeClr val="bg1"/>
                </a:solidFill>
                <a:effectLst/>
                <a:latin typeface="Arial" panose="020B0604020202020204" pitchFamily="34" charset="0"/>
              </a:rPr>
              <a:t> </a:t>
            </a:r>
            <a:r>
              <a:rPr kumimoji="0" lang="en-US" sz="1400" b="0" i="0" u="none" strike="noStrike" cap="none" normalizeH="0" baseline="0" dirty="0" smtClean="0">
                <a:ln>
                  <a:noFill/>
                </a:ln>
                <a:solidFill>
                  <a:schemeClr val="bg1"/>
                </a:solidFill>
                <a:effectLst/>
                <a:latin typeface="Arial" panose="020B0604020202020204" pitchFamily="34" charset="0"/>
              </a:rPr>
              <a:t>This variable seems to have minimal variation, indicating that most records in the dataset might have a similar count of projects.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dirty="0" smtClean="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47749512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25">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Custom 22">
      <a:majorFont>
        <a:latin typeface="Verdana"/>
        <a:ea typeface=""/>
        <a:cs typeface=""/>
      </a:majorFont>
      <a:minorFont>
        <a:latin typeface="Lucida Grand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GeneralDesign02_MO - v4" id="{6FF23145-4007-4574-94C2-B80E45F46FD9}" vid="{0FB396FC-CF2E-452A-9B17-DA6C73B135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2807890-83DC-4772-9CAD-F7CB30099A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47A0EF5-23A9-4627-BC46-745B7DD804D2}">
  <ds:schemaRefs>
    <ds:schemaRef ds:uri="6dc4bcd6-49db-4c07-9060-8acfc67cef9f"/>
    <ds:schemaRef ds:uri="fb0879af-3eba-417a-a55a-ffe6dcd6ca77"/>
    <ds:schemaRef ds:uri="http://schemas.microsoft.com/sharepoint/v3"/>
    <ds:schemaRef ds:uri="http://purl.org/dc/terms/"/>
    <ds:schemaRef ds:uri="http://purl.org/dc/elements/1.1/"/>
    <ds:schemaRef ds:uri="http://schemas.openxmlformats.org/package/2006/metadata/core-properties"/>
    <ds:schemaRef ds:uri="http://purl.org/dc/dcmitype/"/>
    <ds:schemaRef ds:uri="http://schemas.microsoft.com/office/2006/documentManagement/types"/>
    <ds:schemaRef ds:uri="http://schemas.microsoft.com/office/2006/metadata/properties"/>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8C5154C8-4BB5-43F2-9F6C-5E79271A0D5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Universal presentation</Template>
  <TotalTime>0</TotalTime>
  <Words>1787</Words>
  <Application>Microsoft Office PowerPoint</Application>
  <PresentationFormat>Widescreen</PresentationFormat>
  <Paragraphs>222</Paragraphs>
  <Slides>24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Lucida Grande</vt:lpstr>
      <vt:lpstr>Verdana</vt:lpstr>
      <vt:lpstr>Wingdings</vt:lpstr>
      <vt:lpstr>Office Theme</vt:lpstr>
      <vt:lpstr>Clustering Solar Energy Production Zones </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2025-01-28T06:58:09Z</dcterms:created>
  <dcterms:modified xsi:type="dcterms:W3CDTF">2025-01-28T13:35:57Z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